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1"/>
  </p:notesMasterIdLst>
  <p:sldIdLst>
    <p:sldId id="256" r:id="rId2"/>
    <p:sldId id="258" r:id="rId3"/>
    <p:sldId id="259" r:id="rId4"/>
    <p:sldId id="260" r:id="rId5"/>
    <p:sldId id="327" r:id="rId6"/>
    <p:sldId id="328" r:id="rId7"/>
    <p:sldId id="325" r:id="rId8"/>
    <p:sldId id="273" r:id="rId9"/>
    <p:sldId id="309" r:id="rId10"/>
    <p:sldId id="308" r:id="rId11"/>
    <p:sldId id="307" r:id="rId12"/>
    <p:sldId id="310" r:id="rId13"/>
    <p:sldId id="279" r:id="rId14"/>
    <p:sldId id="324"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267" r:id="rId29"/>
    <p:sldId id="285" r:id="rId30"/>
  </p:sldIdLst>
  <p:sldSz cx="9144000" cy="5143500" type="screen16x9"/>
  <p:notesSz cx="6858000" cy="9144000"/>
  <p:embeddedFontLst>
    <p:embeddedFont>
      <p:font typeface="Archivo Black" panose="020B0604020202020204" charset="0"/>
      <p:regular r:id="rId32"/>
    </p:embeddedFont>
    <p:embeddedFont>
      <p:font typeface="Francois One" panose="020B0604020202020204" charset="0"/>
      <p:regular r:id="rId33"/>
    </p:embeddedFont>
    <p:embeddedFont>
      <p:font typeface="Lato" panose="020F0502020204030203" pitchFamily="34" charset="0"/>
      <p:regular r:id="rId34"/>
      <p:bold r:id="rId35"/>
      <p:italic r:id="rId36"/>
      <p:boldItalic r:id="rId37"/>
    </p:embeddedFont>
    <p:embeddedFont>
      <p:font typeface="Lexend" panose="020B0604020202020204" charset="0"/>
      <p:regular r:id="rId38"/>
      <p:bold r:id="rId39"/>
    </p:embeddedFont>
    <p:embeddedFont>
      <p:font typeface="Open Sans" panose="020B0606030504020204" pitchFamily="34" charset="0"/>
      <p:regular r:id="rId40"/>
      <p:bold r:id="rId41"/>
      <p:italic r:id="rId42"/>
      <p:boldItalic r:id="rId43"/>
    </p:embeddedFont>
    <p:embeddedFont>
      <p:font typeface="pt serif" panose="020A0603040505020204" pitchFamily="18"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Roboto Slab" pitchFamily="2" charset="0"/>
      <p:regular r:id="rId52"/>
      <p:bold r:id="rId53"/>
    </p:embeddedFont>
    <p:embeddedFont>
      <p:font typeface="Work Sans"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5E48E1-D8DE-4F82-B556-A5D62F0A8BBE}">
  <a:tblStyle styleId="{7A5E48E1-D8DE-4F82-B556-A5D62F0A8B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39" autoAdjust="0"/>
  </p:normalViewPr>
  <p:slideViewPr>
    <p:cSldViewPr snapToGrid="0">
      <p:cViewPr varScale="1">
        <p:scale>
          <a:sx n="71" d="100"/>
          <a:sy n="71" d="100"/>
        </p:scale>
        <p:origin x="13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f9aeef639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f9aeef639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222222"/>
                </a:solidFill>
                <a:effectLst/>
                <a:latin typeface="Work Sans" pitchFamily="2" charset="0"/>
              </a:rPr>
              <a:t>Click on add variable, then choose Raw option, Now rename this variable with some name. That’s it, variable also successfully created.</a:t>
            </a:r>
            <a:endParaRPr lang="fr-FR" dirty="0"/>
          </a:p>
        </p:txBody>
      </p:sp>
    </p:spTree>
    <p:extLst>
      <p:ext uri="{BB962C8B-B14F-4D97-AF65-F5344CB8AC3E}">
        <p14:creationId xmlns:p14="http://schemas.microsoft.com/office/powerpoint/2010/main" val="64707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222222"/>
                </a:solidFill>
                <a:effectLst/>
                <a:latin typeface="Work Sans" pitchFamily="2" charset="0"/>
              </a:rPr>
              <a:t>go to “</a:t>
            </a:r>
            <a:r>
              <a:rPr lang="en-US" b="1" i="0" dirty="0">
                <a:solidFill>
                  <a:srgbClr val="222222"/>
                </a:solidFill>
                <a:effectLst/>
                <a:latin typeface="Work Sans" pitchFamily="2" charset="0"/>
              </a:rPr>
              <a:t>Data” –&gt; “Dashboards</a:t>
            </a:r>
            <a:r>
              <a:rPr lang="en-US" b="0" i="0" dirty="0">
                <a:solidFill>
                  <a:srgbClr val="222222"/>
                </a:solidFill>
                <a:effectLst/>
                <a:latin typeface="Work Sans" pitchFamily="2" charset="0"/>
              </a:rPr>
              <a:t>“, Click on the “dashboard” icon in the top-left of the user interface, Keep all fields default and then create it.</a:t>
            </a:r>
            <a:endParaRPr lang="fr-FR" dirty="0"/>
          </a:p>
        </p:txBody>
      </p:sp>
    </p:spTree>
    <p:extLst>
      <p:ext uri="{BB962C8B-B14F-4D97-AF65-F5344CB8AC3E}">
        <p14:creationId xmlns:p14="http://schemas.microsoft.com/office/powerpoint/2010/main" val="376685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b="0" i="0" dirty="0">
                <a:solidFill>
                  <a:srgbClr val="222222"/>
                </a:solidFill>
                <a:effectLst/>
                <a:latin typeface="Work Sans" pitchFamily="2" charset="0"/>
              </a:rPr>
              <a:t>Choose on add new widget, you will be prompted with a bunch of data visualization options, choose one among them, I will use a line chart to plot graph using the uploaded payload data from esp32 Module.</a:t>
            </a:r>
          </a:p>
          <a:p>
            <a:pPr algn="l"/>
            <a:r>
              <a:rPr lang="en-US" b="0" i="0" dirty="0">
                <a:solidFill>
                  <a:srgbClr val="222222"/>
                </a:solidFill>
                <a:effectLst/>
                <a:latin typeface="Work Sans" pitchFamily="2" charset="0"/>
              </a:rPr>
              <a:t>Top on add variables, then select the device, and select the variable,</a:t>
            </a:r>
            <a:br>
              <a:rPr lang="en-US" b="0" i="0" dirty="0">
                <a:solidFill>
                  <a:srgbClr val="222222"/>
                </a:solidFill>
                <a:effectLst/>
                <a:latin typeface="Work Sans" pitchFamily="2" charset="0"/>
              </a:rPr>
            </a:br>
            <a:r>
              <a:rPr lang="en-US" b="0" i="0" dirty="0">
                <a:solidFill>
                  <a:srgbClr val="222222"/>
                </a:solidFill>
                <a:effectLst/>
                <a:latin typeface="Work Sans" pitchFamily="2" charset="0"/>
              </a:rPr>
              <a:t>Add a name for the graph. keep the rest of the options default. Later create it.</a:t>
            </a:r>
          </a:p>
          <a:p>
            <a:pPr algn="l"/>
            <a:r>
              <a:rPr lang="en-US" b="0" i="0" dirty="0">
                <a:solidFill>
                  <a:srgbClr val="222222"/>
                </a:solidFill>
                <a:effectLst/>
                <a:latin typeface="Work Sans" pitchFamily="2" charset="0"/>
              </a:rPr>
              <a:t>Since our device didn’t communicate with </a:t>
            </a:r>
            <a:r>
              <a:rPr lang="en-US" b="0" i="0" dirty="0" err="1">
                <a:solidFill>
                  <a:srgbClr val="222222"/>
                </a:solidFill>
                <a:effectLst/>
                <a:latin typeface="Work Sans" pitchFamily="2" charset="0"/>
              </a:rPr>
              <a:t>Ubidots</a:t>
            </a:r>
            <a:r>
              <a:rPr lang="en-US" b="0" i="0" dirty="0">
                <a:solidFill>
                  <a:srgbClr val="222222"/>
                </a:solidFill>
                <a:effectLst/>
                <a:latin typeface="Work Sans" pitchFamily="2" charset="0"/>
              </a:rPr>
              <a:t>, it will show No Data Found. Once our device started posting data, we can see the data here itself.</a:t>
            </a:r>
          </a:p>
          <a:p>
            <a:endParaRPr lang="fr-FR" dirty="0"/>
          </a:p>
        </p:txBody>
      </p:sp>
    </p:spTree>
    <p:extLst>
      <p:ext uri="{BB962C8B-B14F-4D97-AF65-F5344CB8AC3E}">
        <p14:creationId xmlns:p14="http://schemas.microsoft.com/office/powerpoint/2010/main" val="196918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f65ebaeb8f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f65ebaeb8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f3748ab997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f3748ab997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f9aeef6395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f9aeef6395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f65ebaeb8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f65ebaeb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f3748ab99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f3748ab99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f660e70deb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f660e70deb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534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f65ebaeb8f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f65ebaeb8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4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60574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f3748ab99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f3748ab99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739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f660e70deb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f660e70deb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891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87175" y="1918869"/>
            <a:ext cx="5950500" cy="1340400"/>
          </a:xfrm>
          <a:prstGeom prst="rect">
            <a:avLst/>
          </a:prstGeom>
        </p:spPr>
        <p:txBody>
          <a:bodyPr spcFirstLastPara="1" wrap="square" lIns="0" tIns="0" rIns="0" bIns="0" anchor="t" anchorCtr="0">
            <a:noAutofit/>
          </a:bodyPr>
          <a:lstStyle>
            <a:lvl1pPr lvl="0" algn="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36513" y="3354601"/>
            <a:ext cx="4901100" cy="269400"/>
          </a:xfrm>
          <a:prstGeom prst="rect">
            <a:avLst/>
          </a:prstGeom>
        </p:spPr>
        <p:txBody>
          <a:bodyPr spcFirstLastPara="1" wrap="square" lIns="0" tIns="0" rIns="0" bIns="0" anchor="t" anchorCtr="0">
            <a:noAutofit/>
          </a:bodyPr>
          <a:lstStyle>
            <a:lvl1pPr lvl="0" algn="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blip>
          <a:stretch>
            <a:fillRect/>
          </a:stretch>
        </p:blipFill>
        <p:spPr>
          <a:xfrm rot="900000">
            <a:off x="-572031" y="-160228"/>
            <a:ext cx="3541804" cy="4816857"/>
          </a:xfrm>
          <a:prstGeom prst="rect">
            <a:avLst/>
          </a:prstGeom>
          <a:noFill/>
          <a:ln>
            <a:noFill/>
          </a:ln>
        </p:spPr>
      </p:pic>
      <p:pic>
        <p:nvPicPr>
          <p:cNvPr id="12" name="Google Shape;12;p2"/>
          <p:cNvPicPr preferRelativeResize="0"/>
          <p:nvPr/>
        </p:nvPicPr>
        <p:blipFill>
          <a:blip r:embed="rId3">
            <a:alphaModFix/>
          </a:blip>
          <a:stretch>
            <a:fillRect/>
          </a:stretch>
        </p:blipFill>
        <p:spPr>
          <a:xfrm rot="-4500000">
            <a:off x="-177837" y="450960"/>
            <a:ext cx="321896" cy="300100"/>
          </a:xfrm>
          <a:prstGeom prst="rect">
            <a:avLst/>
          </a:prstGeom>
          <a:noFill/>
          <a:ln>
            <a:noFill/>
          </a:ln>
        </p:spPr>
      </p:pic>
      <p:pic>
        <p:nvPicPr>
          <p:cNvPr id="13" name="Google Shape;13;p2"/>
          <p:cNvPicPr preferRelativeResize="0"/>
          <p:nvPr/>
        </p:nvPicPr>
        <p:blipFill>
          <a:blip r:embed="rId3">
            <a:alphaModFix/>
          </a:blip>
          <a:stretch>
            <a:fillRect/>
          </a:stretch>
        </p:blipFill>
        <p:spPr>
          <a:xfrm rot="899999">
            <a:off x="8992384" y="4065872"/>
            <a:ext cx="321896" cy="300100"/>
          </a:xfrm>
          <a:prstGeom prst="rect">
            <a:avLst/>
          </a:prstGeom>
          <a:noFill/>
          <a:ln>
            <a:noFill/>
          </a:ln>
        </p:spPr>
      </p:pic>
      <p:pic>
        <p:nvPicPr>
          <p:cNvPr id="14" name="Google Shape;14;p2"/>
          <p:cNvPicPr preferRelativeResize="0"/>
          <p:nvPr/>
        </p:nvPicPr>
        <p:blipFill>
          <a:blip r:embed="rId3">
            <a:alphaModFix/>
          </a:blip>
          <a:stretch>
            <a:fillRect/>
          </a:stretch>
        </p:blipFill>
        <p:spPr>
          <a:xfrm rot="899999">
            <a:off x="441906" y="1709979"/>
            <a:ext cx="321896" cy="300100"/>
          </a:xfrm>
          <a:prstGeom prst="rect">
            <a:avLst/>
          </a:prstGeom>
          <a:noFill/>
          <a:ln>
            <a:noFill/>
          </a:ln>
        </p:spPr>
      </p:pic>
      <p:pic>
        <p:nvPicPr>
          <p:cNvPr id="15" name="Google Shape;15;p2"/>
          <p:cNvPicPr preferRelativeResize="0"/>
          <p:nvPr/>
        </p:nvPicPr>
        <p:blipFill>
          <a:blip r:embed="rId4">
            <a:alphaModFix/>
          </a:blip>
          <a:stretch>
            <a:fillRect/>
          </a:stretch>
        </p:blipFill>
        <p:spPr>
          <a:xfrm rot="900007">
            <a:off x="-48992" y="3761283"/>
            <a:ext cx="1491514" cy="1390105"/>
          </a:xfrm>
          <a:prstGeom prst="rect">
            <a:avLst/>
          </a:prstGeom>
          <a:noFill/>
          <a:ln>
            <a:noFill/>
          </a:ln>
        </p:spPr>
      </p:pic>
      <p:grpSp>
        <p:nvGrpSpPr>
          <p:cNvPr id="16" name="Google Shape;16;p2"/>
          <p:cNvGrpSpPr/>
          <p:nvPr/>
        </p:nvGrpSpPr>
        <p:grpSpPr>
          <a:xfrm>
            <a:off x="8692350" y="1901500"/>
            <a:ext cx="451641" cy="1340475"/>
            <a:chOff x="9385150" y="1954263"/>
            <a:chExt cx="451641" cy="1340475"/>
          </a:xfrm>
        </p:grpSpPr>
        <p:grpSp>
          <p:nvGrpSpPr>
            <p:cNvPr id="17" name="Google Shape;17;p2"/>
            <p:cNvGrpSpPr/>
            <p:nvPr/>
          </p:nvGrpSpPr>
          <p:grpSpPr>
            <a:xfrm>
              <a:off x="9589683" y="1954263"/>
              <a:ext cx="42575" cy="1340475"/>
              <a:chOff x="9703875" y="1954263"/>
              <a:chExt cx="42575" cy="1340475"/>
            </a:xfrm>
          </p:grpSpPr>
          <p:sp>
            <p:nvSpPr>
              <p:cNvPr id="18" name="Google Shape;18;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9487417" y="1954263"/>
              <a:ext cx="42575" cy="1340475"/>
              <a:chOff x="9544525" y="1954263"/>
              <a:chExt cx="42575" cy="1340475"/>
            </a:xfrm>
          </p:grpSpPr>
          <p:sp>
            <p:nvSpPr>
              <p:cNvPr id="26" name="Google Shape;26;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9385150" y="1954263"/>
              <a:ext cx="42575" cy="1340475"/>
              <a:chOff x="9385150" y="1954263"/>
              <a:chExt cx="42575" cy="1340475"/>
            </a:xfrm>
          </p:grpSpPr>
          <p:sp>
            <p:nvSpPr>
              <p:cNvPr id="34" name="Google Shape;34;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2"/>
            <p:cNvGrpSpPr/>
            <p:nvPr/>
          </p:nvGrpSpPr>
          <p:grpSpPr>
            <a:xfrm>
              <a:off x="9794216" y="1954263"/>
              <a:ext cx="42575" cy="1340475"/>
              <a:chOff x="9544525" y="1954263"/>
              <a:chExt cx="42575" cy="1340475"/>
            </a:xfrm>
          </p:grpSpPr>
          <p:sp>
            <p:nvSpPr>
              <p:cNvPr id="42" name="Google Shape;42;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9691950" y="1954263"/>
              <a:ext cx="42575" cy="1340475"/>
              <a:chOff x="9385150" y="1954263"/>
              <a:chExt cx="42575" cy="1340475"/>
            </a:xfrm>
          </p:grpSpPr>
          <p:sp>
            <p:nvSpPr>
              <p:cNvPr id="50" name="Google Shape;50;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57;p2"/>
          <p:cNvGrpSpPr/>
          <p:nvPr/>
        </p:nvGrpSpPr>
        <p:grpSpPr>
          <a:xfrm>
            <a:off x="4346175" y="-577662"/>
            <a:ext cx="451641" cy="1340475"/>
            <a:chOff x="9385150" y="1954263"/>
            <a:chExt cx="451641" cy="1340475"/>
          </a:xfrm>
        </p:grpSpPr>
        <p:grpSp>
          <p:nvGrpSpPr>
            <p:cNvPr id="58" name="Google Shape;58;p2"/>
            <p:cNvGrpSpPr/>
            <p:nvPr/>
          </p:nvGrpSpPr>
          <p:grpSpPr>
            <a:xfrm>
              <a:off x="9589683" y="1954263"/>
              <a:ext cx="42575" cy="1340475"/>
              <a:chOff x="9703875" y="1954263"/>
              <a:chExt cx="42575" cy="1340475"/>
            </a:xfrm>
          </p:grpSpPr>
          <p:sp>
            <p:nvSpPr>
              <p:cNvPr id="59" name="Google Shape;59;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a:off x="9487417" y="1954263"/>
              <a:ext cx="42575" cy="1340475"/>
              <a:chOff x="9544525" y="1954263"/>
              <a:chExt cx="42575" cy="1340475"/>
            </a:xfrm>
          </p:grpSpPr>
          <p:sp>
            <p:nvSpPr>
              <p:cNvPr id="67" name="Google Shape;67;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9385150" y="1954263"/>
              <a:ext cx="42575" cy="1340475"/>
              <a:chOff x="9385150" y="1954263"/>
              <a:chExt cx="42575" cy="1340475"/>
            </a:xfrm>
          </p:grpSpPr>
          <p:sp>
            <p:nvSpPr>
              <p:cNvPr id="75" name="Google Shape;75;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9794216" y="1954263"/>
              <a:ext cx="42575" cy="1340475"/>
              <a:chOff x="9544525" y="1954263"/>
              <a:chExt cx="42575" cy="1340475"/>
            </a:xfrm>
          </p:grpSpPr>
          <p:sp>
            <p:nvSpPr>
              <p:cNvPr id="83" name="Google Shape;83;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2"/>
            <p:cNvGrpSpPr/>
            <p:nvPr/>
          </p:nvGrpSpPr>
          <p:grpSpPr>
            <a:xfrm>
              <a:off x="9691950" y="1954263"/>
              <a:ext cx="42575" cy="1340475"/>
              <a:chOff x="9385150" y="1954263"/>
              <a:chExt cx="42575" cy="1340475"/>
            </a:xfrm>
          </p:grpSpPr>
          <p:sp>
            <p:nvSpPr>
              <p:cNvPr id="91" name="Google Shape;91;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8" name="Google Shape;98;p2"/>
          <p:cNvPicPr preferRelativeResize="0"/>
          <p:nvPr/>
        </p:nvPicPr>
        <p:blipFill>
          <a:blip r:embed="rId3">
            <a:alphaModFix/>
          </a:blip>
          <a:stretch>
            <a:fillRect/>
          </a:stretch>
        </p:blipFill>
        <p:spPr>
          <a:xfrm rot="899999">
            <a:off x="4411059" y="4959229"/>
            <a:ext cx="321896" cy="300100"/>
          </a:xfrm>
          <a:prstGeom prst="rect">
            <a:avLst/>
          </a:prstGeom>
          <a:noFill/>
          <a:ln>
            <a:noFill/>
          </a:ln>
        </p:spPr>
      </p:pic>
      <p:pic>
        <p:nvPicPr>
          <p:cNvPr id="99" name="Google Shape;99;p2"/>
          <p:cNvPicPr preferRelativeResize="0"/>
          <p:nvPr/>
        </p:nvPicPr>
        <p:blipFill>
          <a:blip r:embed="rId5">
            <a:alphaModFix/>
          </a:blip>
          <a:stretch>
            <a:fillRect/>
          </a:stretch>
        </p:blipFill>
        <p:spPr>
          <a:xfrm rot="-899987" flipH="1">
            <a:off x="7646069" y="275729"/>
            <a:ext cx="535946" cy="500209"/>
          </a:xfrm>
          <a:prstGeom prst="rect">
            <a:avLst/>
          </a:prstGeom>
          <a:noFill/>
          <a:ln>
            <a:noFill/>
          </a:ln>
        </p:spPr>
      </p:pic>
      <p:grpSp>
        <p:nvGrpSpPr>
          <p:cNvPr id="100" name="Google Shape;100;p2"/>
          <p:cNvGrpSpPr/>
          <p:nvPr/>
        </p:nvGrpSpPr>
        <p:grpSpPr>
          <a:xfrm>
            <a:off x="2006038" y="3803013"/>
            <a:ext cx="451641" cy="1340475"/>
            <a:chOff x="9385150" y="1954263"/>
            <a:chExt cx="451641" cy="1340475"/>
          </a:xfrm>
        </p:grpSpPr>
        <p:grpSp>
          <p:nvGrpSpPr>
            <p:cNvPr id="101" name="Google Shape;101;p2"/>
            <p:cNvGrpSpPr/>
            <p:nvPr/>
          </p:nvGrpSpPr>
          <p:grpSpPr>
            <a:xfrm>
              <a:off x="9589683" y="1954263"/>
              <a:ext cx="42575" cy="1340475"/>
              <a:chOff x="9703875" y="1954263"/>
              <a:chExt cx="42575" cy="1340475"/>
            </a:xfrm>
          </p:grpSpPr>
          <p:sp>
            <p:nvSpPr>
              <p:cNvPr id="102" name="Google Shape;102;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2"/>
            <p:cNvGrpSpPr/>
            <p:nvPr/>
          </p:nvGrpSpPr>
          <p:grpSpPr>
            <a:xfrm>
              <a:off x="9487417" y="1954263"/>
              <a:ext cx="42575" cy="1340475"/>
              <a:chOff x="9544525" y="1954263"/>
              <a:chExt cx="42575" cy="1340475"/>
            </a:xfrm>
          </p:grpSpPr>
          <p:sp>
            <p:nvSpPr>
              <p:cNvPr id="110" name="Google Shape;110;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9385150" y="1954263"/>
              <a:ext cx="42575" cy="1340475"/>
              <a:chOff x="9385150" y="1954263"/>
              <a:chExt cx="42575" cy="1340475"/>
            </a:xfrm>
          </p:grpSpPr>
          <p:sp>
            <p:nvSpPr>
              <p:cNvPr id="118" name="Google Shape;118;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2"/>
            <p:cNvGrpSpPr/>
            <p:nvPr/>
          </p:nvGrpSpPr>
          <p:grpSpPr>
            <a:xfrm>
              <a:off x="9794216" y="1954263"/>
              <a:ext cx="42575" cy="1340475"/>
              <a:chOff x="9544525" y="1954263"/>
              <a:chExt cx="42575" cy="1340475"/>
            </a:xfrm>
          </p:grpSpPr>
          <p:sp>
            <p:nvSpPr>
              <p:cNvPr id="126" name="Google Shape;126;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2"/>
            <p:cNvGrpSpPr/>
            <p:nvPr/>
          </p:nvGrpSpPr>
          <p:grpSpPr>
            <a:xfrm>
              <a:off x="9691950" y="1954263"/>
              <a:ext cx="42575" cy="1340475"/>
              <a:chOff x="9385150" y="1954263"/>
              <a:chExt cx="42575" cy="1340475"/>
            </a:xfrm>
          </p:grpSpPr>
          <p:sp>
            <p:nvSpPr>
              <p:cNvPr id="134" name="Google Shape;134;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3">
    <p:bg>
      <p:bgPr>
        <a:gradFill>
          <a:gsLst>
            <a:gs pos="0">
              <a:schemeClr val="lt1"/>
            </a:gs>
            <a:gs pos="100000">
              <a:srgbClr val="DCF4FA"/>
            </a:gs>
          </a:gsLst>
          <a:lin ang="2700006" scaled="0"/>
        </a:gradFill>
        <a:effectLst/>
      </p:bgPr>
    </p:bg>
    <p:spTree>
      <p:nvGrpSpPr>
        <p:cNvPr id="1" name="Shape 1087"/>
        <p:cNvGrpSpPr/>
        <p:nvPr/>
      </p:nvGrpSpPr>
      <p:grpSpPr>
        <a:xfrm>
          <a:off x="0" y="0"/>
          <a:ext cx="0" cy="0"/>
          <a:chOff x="0" y="0"/>
          <a:chExt cx="0" cy="0"/>
        </a:xfrm>
      </p:grpSpPr>
      <p:pic>
        <p:nvPicPr>
          <p:cNvPr id="1088" name="Google Shape;1088;p29"/>
          <p:cNvPicPr preferRelativeResize="0"/>
          <p:nvPr/>
        </p:nvPicPr>
        <p:blipFill>
          <a:blip r:embed="rId2">
            <a:alphaModFix/>
          </a:blip>
          <a:stretch>
            <a:fillRect/>
          </a:stretch>
        </p:blipFill>
        <p:spPr>
          <a:xfrm rot="900000">
            <a:off x="722794" y="246347"/>
            <a:ext cx="3541804" cy="4816857"/>
          </a:xfrm>
          <a:prstGeom prst="rect">
            <a:avLst/>
          </a:prstGeom>
          <a:noFill/>
          <a:ln>
            <a:noFill/>
          </a:ln>
        </p:spPr>
      </p:pic>
      <p:pic>
        <p:nvPicPr>
          <p:cNvPr id="1089" name="Google Shape;1089;p29"/>
          <p:cNvPicPr preferRelativeResize="0"/>
          <p:nvPr/>
        </p:nvPicPr>
        <p:blipFill>
          <a:blip r:embed="rId3">
            <a:alphaModFix/>
          </a:blip>
          <a:stretch>
            <a:fillRect/>
          </a:stretch>
        </p:blipFill>
        <p:spPr>
          <a:xfrm rot="-4500000">
            <a:off x="941901" y="1022135"/>
            <a:ext cx="321896" cy="300100"/>
          </a:xfrm>
          <a:prstGeom prst="rect">
            <a:avLst/>
          </a:prstGeom>
          <a:noFill/>
          <a:ln>
            <a:noFill/>
          </a:ln>
        </p:spPr>
      </p:pic>
      <p:pic>
        <p:nvPicPr>
          <p:cNvPr id="1090" name="Google Shape;1090;p29"/>
          <p:cNvPicPr preferRelativeResize="0"/>
          <p:nvPr/>
        </p:nvPicPr>
        <p:blipFill>
          <a:blip r:embed="rId4">
            <a:alphaModFix/>
          </a:blip>
          <a:stretch>
            <a:fillRect/>
          </a:stretch>
        </p:blipFill>
        <p:spPr>
          <a:xfrm rot="900020">
            <a:off x="4890367" y="775341"/>
            <a:ext cx="380977" cy="355585"/>
          </a:xfrm>
          <a:prstGeom prst="rect">
            <a:avLst/>
          </a:prstGeom>
          <a:noFill/>
          <a:ln>
            <a:noFill/>
          </a:ln>
        </p:spPr>
      </p:pic>
      <p:pic>
        <p:nvPicPr>
          <p:cNvPr id="1091" name="Google Shape;1091;p29"/>
          <p:cNvPicPr preferRelativeResize="0"/>
          <p:nvPr/>
        </p:nvPicPr>
        <p:blipFill>
          <a:blip r:embed="rId5">
            <a:alphaModFix/>
          </a:blip>
          <a:stretch>
            <a:fillRect/>
          </a:stretch>
        </p:blipFill>
        <p:spPr>
          <a:xfrm rot="1288032" flipH="1">
            <a:off x="4007356" y="3816829"/>
            <a:ext cx="535946" cy="50020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3_1">
    <p:bg>
      <p:bgPr>
        <a:gradFill>
          <a:gsLst>
            <a:gs pos="0">
              <a:schemeClr val="lt1"/>
            </a:gs>
            <a:gs pos="100000">
              <a:srgbClr val="DCF4FA"/>
            </a:gs>
          </a:gsLst>
          <a:path path="circle">
            <a:fillToRect t="100000" r="100000"/>
          </a:path>
          <a:tileRect l="-100000" b="-100000"/>
        </a:gradFill>
        <a:effectLst/>
      </p:bgPr>
    </p:bg>
    <p:spTree>
      <p:nvGrpSpPr>
        <p:cNvPr id="1" name="Shape 1092"/>
        <p:cNvGrpSpPr/>
        <p:nvPr/>
      </p:nvGrpSpPr>
      <p:grpSpPr>
        <a:xfrm>
          <a:off x="0" y="0"/>
          <a:ext cx="0" cy="0"/>
          <a:chOff x="0" y="0"/>
          <a:chExt cx="0" cy="0"/>
        </a:xfrm>
      </p:grpSpPr>
      <p:pic>
        <p:nvPicPr>
          <p:cNvPr id="1093" name="Google Shape;1093;p30"/>
          <p:cNvPicPr preferRelativeResize="0"/>
          <p:nvPr/>
        </p:nvPicPr>
        <p:blipFill>
          <a:blip r:embed="rId2">
            <a:alphaModFix/>
          </a:blip>
          <a:stretch>
            <a:fillRect/>
          </a:stretch>
        </p:blipFill>
        <p:spPr>
          <a:xfrm>
            <a:off x="6589614" y="-815952"/>
            <a:ext cx="2678861" cy="1939491"/>
          </a:xfrm>
          <a:prstGeom prst="rect">
            <a:avLst/>
          </a:prstGeom>
          <a:noFill/>
          <a:ln>
            <a:noFill/>
          </a:ln>
        </p:spPr>
      </p:pic>
      <p:pic>
        <p:nvPicPr>
          <p:cNvPr id="1094" name="Google Shape;1094;p30"/>
          <p:cNvPicPr preferRelativeResize="0"/>
          <p:nvPr/>
        </p:nvPicPr>
        <p:blipFill>
          <a:blip r:embed="rId3">
            <a:alphaModFix/>
          </a:blip>
          <a:stretch>
            <a:fillRect/>
          </a:stretch>
        </p:blipFill>
        <p:spPr>
          <a:xfrm>
            <a:off x="-1122200" y="-324913"/>
            <a:ext cx="3858901" cy="5793334"/>
          </a:xfrm>
          <a:prstGeom prst="rect">
            <a:avLst/>
          </a:prstGeom>
          <a:noFill/>
          <a:ln>
            <a:noFill/>
          </a:ln>
        </p:spPr>
      </p:pic>
      <p:pic>
        <p:nvPicPr>
          <p:cNvPr id="1095" name="Google Shape;1095;p30"/>
          <p:cNvPicPr preferRelativeResize="0"/>
          <p:nvPr/>
        </p:nvPicPr>
        <p:blipFill>
          <a:blip r:embed="rId4">
            <a:alphaModFix/>
          </a:blip>
          <a:stretch>
            <a:fillRect/>
          </a:stretch>
        </p:blipFill>
        <p:spPr>
          <a:xfrm rot="899988">
            <a:off x="7922656" y="4081000"/>
            <a:ext cx="1016239" cy="94712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776"/>
        <p:cNvGrpSpPr/>
        <p:nvPr/>
      </p:nvGrpSpPr>
      <p:grpSpPr>
        <a:xfrm>
          <a:off x="0" y="0"/>
          <a:ext cx="0" cy="0"/>
          <a:chOff x="0" y="0"/>
          <a:chExt cx="0" cy="0"/>
        </a:xfrm>
      </p:grpSpPr>
      <p:pic>
        <p:nvPicPr>
          <p:cNvPr id="777" name="Google Shape;777;p21"/>
          <p:cNvPicPr preferRelativeResize="0"/>
          <p:nvPr/>
        </p:nvPicPr>
        <p:blipFill>
          <a:blip r:embed="rId2">
            <a:alphaModFix/>
          </a:blip>
          <a:stretch>
            <a:fillRect/>
          </a:stretch>
        </p:blipFill>
        <p:spPr>
          <a:xfrm rot="-4500000">
            <a:off x="397538" y="264160"/>
            <a:ext cx="321896" cy="300100"/>
          </a:xfrm>
          <a:prstGeom prst="rect">
            <a:avLst/>
          </a:prstGeom>
          <a:noFill/>
          <a:ln>
            <a:noFill/>
          </a:ln>
        </p:spPr>
      </p:pic>
      <p:pic>
        <p:nvPicPr>
          <p:cNvPr id="778" name="Google Shape;778;p21"/>
          <p:cNvPicPr preferRelativeResize="0"/>
          <p:nvPr/>
        </p:nvPicPr>
        <p:blipFill>
          <a:blip r:embed="rId3">
            <a:alphaModFix/>
          </a:blip>
          <a:stretch>
            <a:fillRect/>
          </a:stretch>
        </p:blipFill>
        <p:spPr>
          <a:xfrm rot="899998">
            <a:off x="69057" y="3159164"/>
            <a:ext cx="665522" cy="621153"/>
          </a:xfrm>
          <a:prstGeom prst="rect">
            <a:avLst/>
          </a:prstGeom>
          <a:noFill/>
          <a:ln>
            <a:noFill/>
          </a:ln>
        </p:spPr>
      </p:pic>
      <p:pic>
        <p:nvPicPr>
          <p:cNvPr id="779" name="Google Shape;779;p21"/>
          <p:cNvPicPr preferRelativeResize="0"/>
          <p:nvPr/>
        </p:nvPicPr>
        <p:blipFill>
          <a:blip r:embed="rId3">
            <a:alphaModFix/>
          </a:blip>
          <a:stretch>
            <a:fillRect/>
          </a:stretch>
        </p:blipFill>
        <p:spPr>
          <a:xfrm rot="899998">
            <a:off x="7940132" y="228927"/>
            <a:ext cx="665522" cy="621153"/>
          </a:xfrm>
          <a:prstGeom prst="rect">
            <a:avLst/>
          </a:prstGeom>
          <a:noFill/>
          <a:ln>
            <a:noFill/>
          </a:ln>
        </p:spPr>
      </p:pic>
      <p:pic>
        <p:nvPicPr>
          <p:cNvPr id="780" name="Google Shape;780;p21"/>
          <p:cNvPicPr preferRelativeResize="0"/>
          <p:nvPr/>
        </p:nvPicPr>
        <p:blipFill>
          <a:blip r:embed="rId4">
            <a:alphaModFix/>
          </a:blip>
          <a:stretch>
            <a:fillRect/>
          </a:stretch>
        </p:blipFill>
        <p:spPr>
          <a:xfrm rot="1288032" flipH="1">
            <a:off x="8162806" y="3219629"/>
            <a:ext cx="535946" cy="500209"/>
          </a:xfrm>
          <a:prstGeom prst="rect">
            <a:avLst/>
          </a:prstGeom>
          <a:noFill/>
          <a:ln>
            <a:noFill/>
          </a:ln>
        </p:spPr>
      </p:pic>
      <p:sp>
        <p:nvSpPr>
          <p:cNvPr id="781" name="Google Shape;781;p21"/>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2" name="Google Shape;782;p21"/>
          <p:cNvSpPr txBox="1">
            <a:spLocks noGrp="1"/>
          </p:cNvSpPr>
          <p:nvPr>
            <p:ph type="title" idx="2"/>
          </p:nvPr>
        </p:nvSpPr>
        <p:spPr>
          <a:xfrm>
            <a:off x="867231" y="193157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3" name="Google Shape;783;p21"/>
          <p:cNvSpPr txBox="1">
            <a:spLocks noGrp="1"/>
          </p:cNvSpPr>
          <p:nvPr>
            <p:ph type="subTitle" idx="1"/>
          </p:nvPr>
        </p:nvSpPr>
        <p:spPr>
          <a:xfrm>
            <a:off x="866481" y="242907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4" name="Google Shape;784;p21"/>
          <p:cNvSpPr txBox="1">
            <a:spLocks noGrp="1"/>
          </p:cNvSpPr>
          <p:nvPr>
            <p:ph type="title" idx="3"/>
          </p:nvPr>
        </p:nvSpPr>
        <p:spPr>
          <a:xfrm>
            <a:off x="867231" y="368132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5" name="Google Shape;785;p21"/>
          <p:cNvSpPr txBox="1">
            <a:spLocks noGrp="1"/>
          </p:cNvSpPr>
          <p:nvPr>
            <p:ph type="subTitle" idx="4"/>
          </p:nvPr>
        </p:nvSpPr>
        <p:spPr>
          <a:xfrm>
            <a:off x="866481" y="417672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6" name="Google Shape;786;p21"/>
          <p:cNvSpPr txBox="1">
            <a:spLocks noGrp="1"/>
          </p:cNvSpPr>
          <p:nvPr>
            <p:ph type="title" idx="5"/>
          </p:nvPr>
        </p:nvSpPr>
        <p:spPr>
          <a:xfrm>
            <a:off x="3610263" y="193157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7" name="Google Shape;787;p21"/>
          <p:cNvSpPr txBox="1">
            <a:spLocks noGrp="1"/>
          </p:cNvSpPr>
          <p:nvPr>
            <p:ph type="subTitle" idx="6"/>
          </p:nvPr>
        </p:nvSpPr>
        <p:spPr>
          <a:xfrm>
            <a:off x="3605778" y="242907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8" name="Google Shape;788;p21"/>
          <p:cNvSpPr txBox="1">
            <a:spLocks noGrp="1"/>
          </p:cNvSpPr>
          <p:nvPr>
            <p:ph type="title" idx="7"/>
          </p:nvPr>
        </p:nvSpPr>
        <p:spPr>
          <a:xfrm>
            <a:off x="3611056" y="368132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9" name="Google Shape;789;p21"/>
          <p:cNvSpPr txBox="1">
            <a:spLocks noGrp="1"/>
          </p:cNvSpPr>
          <p:nvPr>
            <p:ph type="subTitle" idx="8"/>
          </p:nvPr>
        </p:nvSpPr>
        <p:spPr>
          <a:xfrm>
            <a:off x="3605778" y="417672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90" name="Google Shape;790;p21"/>
          <p:cNvSpPr txBox="1">
            <a:spLocks noGrp="1"/>
          </p:cNvSpPr>
          <p:nvPr>
            <p:ph type="title" idx="9"/>
          </p:nvPr>
        </p:nvSpPr>
        <p:spPr>
          <a:xfrm>
            <a:off x="6354881" y="193157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1" name="Google Shape;791;p21"/>
          <p:cNvSpPr txBox="1">
            <a:spLocks noGrp="1"/>
          </p:cNvSpPr>
          <p:nvPr>
            <p:ph type="subTitle" idx="13"/>
          </p:nvPr>
        </p:nvSpPr>
        <p:spPr>
          <a:xfrm>
            <a:off x="6356556" y="242907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92" name="Google Shape;792;p21"/>
          <p:cNvSpPr txBox="1">
            <a:spLocks noGrp="1"/>
          </p:cNvSpPr>
          <p:nvPr>
            <p:ph type="title" idx="14"/>
          </p:nvPr>
        </p:nvSpPr>
        <p:spPr>
          <a:xfrm>
            <a:off x="6354881" y="368132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3" name="Google Shape;793;p21"/>
          <p:cNvSpPr txBox="1">
            <a:spLocks noGrp="1"/>
          </p:cNvSpPr>
          <p:nvPr>
            <p:ph type="subTitle" idx="15"/>
          </p:nvPr>
        </p:nvSpPr>
        <p:spPr>
          <a:xfrm>
            <a:off x="6356556" y="417672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1420253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023"/>
        <p:cNvGrpSpPr/>
        <p:nvPr/>
      </p:nvGrpSpPr>
      <p:grpSpPr>
        <a:xfrm>
          <a:off x="0" y="0"/>
          <a:ext cx="0" cy="0"/>
          <a:chOff x="0" y="0"/>
          <a:chExt cx="0" cy="0"/>
        </a:xfrm>
      </p:grpSpPr>
      <p:sp>
        <p:nvSpPr>
          <p:cNvPr id="1024" name="Google Shape;1024;p25"/>
          <p:cNvSpPr txBox="1">
            <a:spLocks noGrp="1"/>
          </p:cNvSpPr>
          <p:nvPr>
            <p:ph type="subTitle" idx="1"/>
          </p:nvPr>
        </p:nvSpPr>
        <p:spPr>
          <a:xfrm>
            <a:off x="1371600" y="3837725"/>
            <a:ext cx="6400800" cy="761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025" name="Google Shape;1025;p25"/>
          <p:cNvSpPr txBox="1">
            <a:spLocks noGrp="1"/>
          </p:cNvSpPr>
          <p:nvPr>
            <p:ph type="title"/>
          </p:nvPr>
        </p:nvSpPr>
        <p:spPr>
          <a:xfrm>
            <a:off x="1371600" y="3054475"/>
            <a:ext cx="64008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26" name="Google Shape;1026;p25"/>
          <p:cNvGrpSpPr/>
          <p:nvPr/>
        </p:nvGrpSpPr>
        <p:grpSpPr>
          <a:xfrm>
            <a:off x="8430775" y="-425262"/>
            <a:ext cx="451641" cy="1340475"/>
            <a:chOff x="9385150" y="1954263"/>
            <a:chExt cx="451641" cy="1340475"/>
          </a:xfrm>
        </p:grpSpPr>
        <p:grpSp>
          <p:nvGrpSpPr>
            <p:cNvPr id="1027" name="Google Shape;1027;p25"/>
            <p:cNvGrpSpPr/>
            <p:nvPr/>
          </p:nvGrpSpPr>
          <p:grpSpPr>
            <a:xfrm>
              <a:off x="9589683" y="1954263"/>
              <a:ext cx="42575" cy="1340475"/>
              <a:chOff x="9703875" y="1954263"/>
              <a:chExt cx="42575" cy="1340475"/>
            </a:xfrm>
          </p:grpSpPr>
          <p:sp>
            <p:nvSpPr>
              <p:cNvPr id="1028" name="Google Shape;1028;p25"/>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5"/>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5"/>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5"/>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5"/>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5"/>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5"/>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25"/>
            <p:cNvGrpSpPr/>
            <p:nvPr/>
          </p:nvGrpSpPr>
          <p:grpSpPr>
            <a:xfrm>
              <a:off x="9487417" y="1954263"/>
              <a:ext cx="42575" cy="1340475"/>
              <a:chOff x="9544525" y="1954263"/>
              <a:chExt cx="42575" cy="1340475"/>
            </a:xfrm>
          </p:grpSpPr>
          <p:sp>
            <p:nvSpPr>
              <p:cNvPr id="1036" name="Google Shape;1036;p25"/>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25"/>
            <p:cNvGrpSpPr/>
            <p:nvPr/>
          </p:nvGrpSpPr>
          <p:grpSpPr>
            <a:xfrm>
              <a:off x="9385150" y="1954263"/>
              <a:ext cx="42575" cy="1340475"/>
              <a:chOff x="9385150" y="1954263"/>
              <a:chExt cx="42575" cy="1340475"/>
            </a:xfrm>
          </p:grpSpPr>
          <p:sp>
            <p:nvSpPr>
              <p:cNvPr id="1044" name="Google Shape;1044;p25"/>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5"/>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5"/>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5"/>
            <p:cNvGrpSpPr/>
            <p:nvPr/>
          </p:nvGrpSpPr>
          <p:grpSpPr>
            <a:xfrm>
              <a:off x="9794216" y="1954263"/>
              <a:ext cx="42575" cy="1340475"/>
              <a:chOff x="9544525" y="1954263"/>
              <a:chExt cx="42575" cy="1340475"/>
            </a:xfrm>
          </p:grpSpPr>
          <p:sp>
            <p:nvSpPr>
              <p:cNvPr id="1052" name="Google Shape;1052;p25"/>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5"/>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5"/>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25"/>
            <p:cNvGrpSpPr/>
            <p:nvPr/>
          </p:nvGrpSpPr>
          <p:grpSpPr>
            <a:xfrm>
              <a:off x="9691950" y="1954263"/>
              <a:ext cx="42575" cy="1340475"/>
              <a:chOff x="9385150" y="1954263"/>
              <a:chExt cx="42575" cy="1340475"/>
            </a:xfrm>
          </p:grpSpPr>
          <p:sp>
            <p:nvSpPr>
              <p:cNvPr id="1060" name="Google Shape;1060;p25"/>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49737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100000">
              <a:srgbClr val="DCF4FA"/>
            </a:gs>
          </a:gsLst>
          <a:path path="circle">
            <a:fillToRect l="50000" t="50000" r="50000" b="50000"/>
          </a:path>
          <a:tileRect/>
        </a:gradFill>
        <a:effectLst/>
      </p:bgPr>
    </p:bg>
    <p:spTree>
      <p:nvGrpSpPr>
        <p:cNvPr id="1" name="Shape 141"/>
        <p:cNvGrpSpPr/>
        <p:nvPr/>
      </p:nvGrpSpPr>
      <p:grpSpPr>
        <a:xfrm>
          <a:off x="0" y="0"/>
          <a:ext cx="0" cy="0"/>
          <a:chOff x="0" y="0"/>
          <a:chExt cx="0" cy="0"/>
        </a:xfrm>
      </p:grpSpPr>
      <p:sp>
        <p:nvSpPr>
          <p:cNvPr id="142" name="Google Shape;142;p3"/>
          <p:cNvSpPr txBox="1">
            <a:spLocks noGrp="1"/>
          </p:cNvSpPr>
          <p:nvPr>
            <p:ph type="title"/>
          </p:nvPr>
        </p:nvSpPr>
        <p:spPr>
          <a:xfrm>
            <a:off x="2421700" y="2845788"/>
            <a:ext cx="5347200" cy="1015500"/>
          </a:xfrm>
          <a:prstGeom prst="rect">
            <a:avLst/>
          </a:prstGeom>
        </p:spPr>
        <p:txBody>
          <a:bodyPr spcFirstLastPara="1" wrap="square" lIns="0" tIns="0" rIns="0" bIns="0" anchor="ctr" anchorCtr="0">
            <a:noAutofit/>
          </a:bodyPr>
          <a:lstStyle>
            <a:lvl1pPr lvl="0" algn="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6573700" y="1657675"/>
            <a:ext cx="978000" cy="9693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4" name="Google Shape;144;p3"/>
          <p:cNvSpPr txBox="1">
            <a:spLocks noGrp="1"/>
          </p:cNvSpPr>
          <p:nvPr>
            <p:ph type="subTitle" idx="1"/>
          </p:nvPr>
        </p:nvSpPr>
        <p:spPr>
          <a:xfrm>
            <a:off x="2420638" y="4032738"/>
            <a:ext cx="5349300" cy="269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45" name="Google Shape;145;p3"/>
          <p:cNvPicPr preferRelativeResize="0"/>
          <p:nvPr/>
        </p:nvPicPr>
        <p:blipFill>
          <a:blip r:embed="rId2">
            <a:alphaModFix/>
          </a:blip>
          <a:stretch>
            <a:fillRect/>
          </a:stretch>
        </p:blipFill>
        <p:spPr>
          <a:xfrm rot="4500000" flipH="1">
            <a:off x="9000090" y="1822560"/>
            <a:ext cx="321896" cy="300100"/>
          </a:xfrm>
          <a:prstGeom prst="rect">
            <a:avLst/>
          </a:prstGeom>
          <a:noFill/>
          <a:ln>
            <a:noFill/>
          </a:ln>
        </p:spPr>
      </p:pic>
      <p:pic>
        <p:nvPicPr>
          <p:cNvPr id="146" name="Google Shape;146;p3"/>
          <p:cNvPicPr preferRelativeResize="0"/>
          <p:nvPr/>
        </p:nvPicPr>
        <p:blipFill>
          <a:blip r:embed="rId2">
            <a:alphaModFix/>
          </a:blip>
          <a:stretch>
            <a:fillRect/>
          </a:stretch>
        </p:blipFill>
        <p:spPr>
          <a:xfrm rot="-899999" flipH="1">
            <a:off x="-170130" y="4065872"/>
            <a:ext cx="321896" cy="300100"/>
          </a:xfrm>
          <a:prstGeom prst="rect">
            <a:avLst/>
          </a:prstGeom>
          <a:noFill/>
          <a:ln>
            <a:noFill/>
          </a:ln>
        </p:spPr>
      </p:pic>
      <p:pic>
        <p:nvPicPr>
          <p:cNvPr id="147" name="Google Shape;147;p3"/>
          <p:cNvPicPr preferRelativeResize="0"/>
          <p:nvPr/>
        </p:nvPicPr>
        <p:blipFill>
          <a:blip r:embed="rId2">
            <a:alphaModFix/>
          </a:blip>
          <a:stretch>
            <a:fillRect/>
          </a:stretch>
        </p:blipFill>
        <p:spPr>
          <a:xfrm rot="-899999" flipH="1">
            <a:off x="85145" y="-129171"/>
            <a:ext cx="321896" cy="300100"/>
          </a:xfrm>
          <a:prstGeom prst="rect">
            <a:avLst/>
          </a:prstGeom>
          <a:noFill/>
          <a:ln>
            <a:noFill/>
          </a:ln>
        </p:spPr>
      </p:pic>
      <p:pic>
        <p:nvPicPr>
          <p:cNvPr id="148" name="Google Shape;148;p3"/>
          <p:cNvPicPr preferRelativeResize="0"/>
          <p:nvPr/>
        </p:nvPicPr>
        <p:blipFill>
          <a:blip r:embed="rId3">
            <a:alphaModFix/>
          </a:blip>
          <a:stretch>
            <a:fillRect/>
          </a:stretch>
        </p:blipFill>
        <p:spPr>
          <a:xfrm rot="-1288067">
            <a:off x="8303840" y="3709025"/>
            <a:ext cx="417472" cy="389643"/>
          </a:xfrm>
          <a:prstGeom prst="rect">
            <a:avLst/>
          </a:prstGeom>
          <a:noFill/>
          <a:ln>
            <a:noFill/>
          </a:ln>
        </p:spPr>
      </p:pic>
      <p:grpSp>
        <p:nvGrpSpPr>
          <p:cNvPr id="149" name="Google Shape;149;p3"/>
          <p:cNvGrpSpPr/>
          <p:nvPr/>
        </p:nvGrpSpPr>
        <p:grpSpPr>
          <a:xfrm>
            <a:off x="8204950" y="0"/>
            <a:ext cx="451641" cy="1340475"/>
            <a:chOff x="9385150" y="1954263"/>
            <a:chExt cx="451641" cy="1340475"/>
          </a:xfrm>
        </p:grpSpPr>
        <p:grpSp>
          <p:nvGrpSpPr>
            <p:cNvPr id="150" name="Google Shape;150;p3"/>
            <p:cNvGrpSpPr/>
            <p:nvPr/>
          </p:nvGrpSpPr>
          <p:grpSpPr>
            <a:xfrm>
              <a:off x="9589683" y="1954263"/>
              <a:ext cx="42575" cy="1340475"/>
              <a:chOff x="9703875" y="1954263"/>
              <a:chExt cx="42575" cy="1340475"/>
            </a:xfrm>
          </p:grpSpPr>
          <p:sp>
            <p:nvSpPr>
              <p:cNvPr id="151" name="Google Shape;151;p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3"/>
            <p:cNvGrpSpPr/>
            <p:nvPr/>
          </p:nvGrpSpPr>
          <p:grpSpPr>
            <a:xfrm>
              <a:off x="9487417" y="1954263"/>
              <a:ext cx="42575" cy="1340475"/>
              <a:chOff x="9544525" y="1954263"/>
              <a:chExt cx="42575" cy="1340475"/>
            </a:xfrm>
          </p:grpSpPr>
          <p:sp>
            <p:nvSpPr>
              <p:cNvPr id="159" name="Google Shape;159;p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9385150" y="1954263"/>
              <a:ext cx="42575" cy="1340475"/>
              <a:chOff x="9385150" y="1954263"/>
              <a:chExt cx="42575" cy="1340475"/>
            </a:xfrm>
          </p:grpSpPr>
          <p:sp>
            <p:nvSpPr>
              <p:cNvPr id="167" name="Google Shape;167;p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3"/>
            <p:cNvGrpSpPr/>
            <p:nvPr/>
          </p:nvGrpSpPr>
          <p:grpSpPr>
            <a:xfrm>
              <a:off x="9794216" y="1954263"/>
              <a:ext cx="42575" cy="1340475"/>
              <a:chOff x="9544525" y="1954263"/>
              <a:chExt cx="42575" cy="1340475"/>
            </a:xfrm>
          </p:grpSpPr>
          <p:sp>
            <p:nvSpPr>
              <p:cNvPr id="175" name="Google Shape;175;p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3"/>
            <p:cNvGrpSpPr/>
            <p:nvPr/>
          </p:nvGrpSpPr>
          <p:grpSpPr>
            <a:xfrm>
              <a:off x="9691950" y="1954263"/>
              <a:ext cx="42575" cy="1340475"/>
              <a:chOff x="9385150" y="1954263"/>
              <a:chExt cx="42575" cy="1340475"/>
            </a:xfrm>
          </p:grpSpPr>
          <p:sp>
            <p:nvSpPr>
              <p:cNvPr id="183" name="Google Shape;183;p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9"/>
        <p:cNvGrpSpPr/>
        <p:nvPr/>
      </p:nvGrpSpPr>
      <p:grpSpPr>
        <a:xfrm>
          <a:off x="0" y="0"/>
          <a:ext cx="0" cy="0"/>
          <a:chOff x="0" y="0"/>
          <a:chExt cx="0" cy="0"/>
        </a:xfrm>
      </p:grpSpPr>
      <p:sp>
        <p:nvSpPr>
          <p:cNvPr id="290" name="Google Shape;290;p7"/>
          <p:cNvSpPr txBox="1">
            <a:spLocks noGrp="1"/>
          </p:cNvSpPr>
          <p:nvPr>
            <p:ph type="subTitle" idx="1"/>
          </p:nvPr>
        </p:nvSpPr>
        <p:spPr>
          <a:xfrm>
            <a:off x="963000" y="1678950"/>
            <a:ext cx="4285800" cy="22803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600"/>
              <a:buFont typeface="Lato"/>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
        <p:nvSpPr>
          <p:cNvPr id="291" name="Google Shape;291;p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2" name="Google Shape;292;p7"/>
          <p:cNvGrpSpPr/>
          <p:nvPr/>
        </p:nvGrpSpPr>
        <p:grpSpPr>
          <a:xfrm>
            <a:off x="261588" y="3959238"/>
            <a:ext cx="451641" cy="1340475"/>
            <a:chOff x="9385150" y="1954263"/>
            <a:chExt cx="451641" cy="1340475"/>
          </a:xfrm>
        </p:grpSpPr>
        <p:grpSp>
          <p:nvGrpSpPr>
            <p:cNvPr id="293" name="Google Shape;293;p7"/>
            <p:cNvGrpSpPr/>
            <p:nvPr/>
          </p:nvGrpSpPr>
          <p:grpSpPr>
            <a:xfrm>
              <a:off x="9589683" y="1954263"/>
              <a:ext cx="42575" cy="1340475"/>
              <a:chOff x="9703875" y="1954263"/>
              <a:chExt cx="42575" cy="1340475"/>
            </a:xfrm>
          </p:grpSpPr>
          <p:sp>
            <p:nvSpPr>
              <p:cNvPr id="294" name="Google Shape;294;p7"/>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9487417" y="1954263"/>
              <a:ext cx="42575" cy="1340475"/>
              <a:chOff x="9544525" y="1954263"/>
              <a:chExt cx="42575" cy="1340475"/>
            </a:xfrm>
          </p:grpSpPr>
          <p:sp>
            <p:nvSpPr>
              <p:cNvPr id="302" name="Google Shape;302;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7"/>
            <p:cNvGrpSpPr/>
            <p:nvPr/>
          </p:nvGrpSpPr>
          <p:grpSpPr>
            <a:xfrm>
              <a:off x="9385150" y="1954263"/>
              <a:ext cx="42575" cy="1340475"/>
              <a:chOff x="9385150" y="1954263"/>
              <a:chExt cx="42575" cy="1340475"/>
            </a:xfrm>
          </p:grpSpPr>
          <p:sp>
            <p:nvSpPr>
              <p:cNvPr id="310" name="Google Shape;310;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7"/>
            <p:cNvGrpSpPr/>
            <p:nvPr/>
          </p:nvGrpSpPr>
          <p:grpSpPr>
            <a:xfrm>
              <a:off x="9794216" y="1954263"/>
              <a:ext cx="42575" cy="1340475"/>
              <a:chOff x="9544525" y="1954263"/>
              <a:chExt cx="42575" cy="1340475"/>
            </a:xfrm>
          </p:grpSpPr>
          <p:sp>
            <p:nvSpPr>
              <p:cNvPr id="318" name="Google Shape;318;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7"/>
            <p:cNvGrpSpPr/>
            <p:nvPr/>
          </p:nvGrpSpPr>
          <p:grpSpPr>
            <a:xfrm>
              <a:off x="9691950" y="1954263"/>
              <a:ext cx="42575" cy="1340475"/>
              <a:chOff x="9385150" y="1954263"/>
              <a:chExt cx="42575" cy="1340475"/>
            </a:xfrm>
          </p:grpSpPr>
          <p:sp>
            <p:nvSpPr>
              <p:cNvPr id="326" name="Google Shape;326;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7"/>
          <p:cNvGrpSpPr/>
          <p:nvPr/>
        </p:nvGrpSpPr>
        <p:grpSpPr>
          <a:xfrm>
            <a:off x="8430763" y="-236037"/>
            <a:ext cx="451641" cy="1340475"/>
            <a:chOff x="9385150" y="1954263"/>
            <a:chExt cx="451641" cy="1340475"/>
          </a:xfrm>
        </p:grpSpPr>
        <p:grpSp>
          <p:nvGrpSpPr>
            <p:cNvPr id="334" name="Google Shape;334;p7"/>
            <p:cNvGrpSpPr/>
            <p:nvPr/>
          </p:nvGrpSpPr>
          <p:grpSpPr>
            <a:xfrm>
              <a:off x="9589683" y="1954263"/>
              <a:ext cx="42575" cy="1340475"/>
              <a:chOff x="9703875" y="1954263"/>
              <a:chExt cx="42575" cy="1340475"/>
            </a:xfrm>
          </p:grpSpPr>
          <p:sp>
            <p:nvSpPr>
              <p:cNvPr id="335" name="Google Shape;335;p7"/>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7"/>
            <p:cNvGrpSpPr/>
            <p:nvPr/>
          </p:nvGrpSpPr>
          <p:grpSpPr>
            <a:xfrm>
              <a:off x="9487417" y="1954263"/>
              <a:ext cx="42575" cy="1340475"/>
              <a:chOff x="9544525" y="1954263"/>
              <a:chExt cx="42575" cy="1340475"/>
            </a:xfrm>
          </p:grpSpPr>
          <p:sp>
            <p:nvSpPr>
              <p:cNvPr id="343" name="Google Shape;343;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7"/>
            <p:cNvGrpSpPr/>
            <p:nvPr/>
          </p:nvGrpSpPr>
          <p:grpSpPr>
            <a:xfrm>
              <a:off x="9385150" y="1954263"/>
              <a:ext cx="42575" cy="1340475"/>
              <a:chOff x="9385150" y="1954263"/>
              <a:chExt cx="42575" cy="1340475"/>
            </a:xfrm>
          </p:grpSpPr>
          <p:sp>
            <p:nvSpPr>
              <p:cNvPr id="351" name="Google Shape;351;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a:off x="9794216" y="1954263"/>
              <a:ext cx="42575" cy="1340475"/>
              <a:chOff x="9544525" y="1954263"/>
              <a:chExt cx="42575" cy="1340475"/>
            </a:xfrm>
          </p:grpSpPr>
          <p:sp>
            <p:nvSpPr>
              <p:cNvPr id="359" name="Google Shape;359;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7"/>
            <p:cNvGrpSpPr/>
            <p:nvPr/>
          </p:nvGrpSpPr>
          <p:grpSpPr>
            <a:xfrm>
              <a:off x="9691950" y="1954263"/>
              <a:ext cx="42575" cy="1340475"/>
              <a:chOff x="9385150" y="1954263"/>
              <a:chExt cx="42575" cy="1340475"/>
            </a:xfrm>
          </p:grpSpPr>
          <p:sp>
            <p:nvSpPr>
              <p:cNvPr id="367" name="Google Shape;367;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6"/>
        <p:cNvGrpSpPr/>
        <p:nvPr/>
      </p:nvGrpSpPr>
      <p:grpSpPr>
        <a:xfrm>
          <a:off x="0" y="0"/>
          <a:ext cx="0" cy="0"/>
          <a:chOff x="0" y="0"/>
          <a:chExt cx="0" cy="0"/>
        </a:xfrm>
      </p:grpSpPr>
      <p:sp>
        <p:nvSpPr>
          <p:cNvPr id="377" name="Google Shape;377;p9"/>
          <p:cNvSpPr txBox="1">
            <a:spLocks noGrp="1"/>
          </p:cNvSpPr>
          <p:nvPr>
            <p:ph type="title"/>
          </p:nvPr>
        </p:nvSpPr>
        <p:spPr>
          <a:xfrm>
            <a:off x="1371600" y="2164500"/>
            <a:ext cx="6400800" cy="705600"/>
          </a:xfrm>
          <a:prstGeom prst="rect">
            <a:avLst/>
          </a:prstGeom>
        </p:spPr>
        <p:txBody>
          <a:bodyPr spcFirstLastPara="1" wrap="square" lIns="0" tIns="0" rIns="0" bIns="0" anchor="t" anchorCtr="0">
            <a:noAutofit/>
          </a:bodyPr>
          <a:lstStyle>
            <a:lvl1pPr lvl="0" algn="ctr">
              <a:spcBef>
                <a:spcPts val="0"/>
              </a:spcBef>
              <a:spcAft>
                <a:spcPts val="0"/>
              </a:spcAft>
              <a:buSzPts val="4200"/>
              <a:buNone/>
              <a:defRPr sz="5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8" name="Google Shape;378;p9"/>
          <p:cNvSpPr txBox="1">
            <a:spLocks noGrp="1"/>
          </p:cNvSpPr>
          <p:nvPr>
            <p:ph type="subTitle" idx="1"/>
          </p:nvPr>
        </p:nvSpPr>
        <p:spPr>
          <a:xfrm>
            <a:off x="1371600" y="3124800"/>
            <a:ext cx="6400800" cy="8148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FFFFFF"/>
            </a:gs>
            <a:gs pos="57000">
              <a:schemeClr val="lt1"/>
            </a:gs>
            <a:gs pos="100000">
              <a:schemeClr val="accent3"/>
            </a:gs>
          </a:gsLst>
          <a:path path="circle">
            <a:fillToRect l="50000" t="50000" r="50000" b="50000"/>
          </a:path>
          <a:tileRect/>
        </a:gradFill>
        <a:effectLst/>
      </p:bgPr>
    </p:bg>
    <p:spTree>
      <p:nvGrpSpPr>
        <p:cNvPr id="1" name="Shape 511"/>
        <p:cNvGrpSpPr/>
        <p:nvPr/>
      </p:nvGrpSpPr>
      <p:grpSpPr>
        <a:xfrm>
          <a:off x="0" y="0"/>
          <a:ext cx="0" cy="0"/>
          <a:chOff x="0" y="0"/>
          <a:chExt cx="0" cy="0"/>
        </a:xfrm>
      </p:grpSpPr>
      <p:sp>
        <p:nvSpPr>
          <p:cNvPr id="512" name="Google Shape;512;p13"/>
          <p:cNvSpPr txBox="1">
            <a:spLocks noGrp="1"/>
          </p:cNvSpPr>
          <p:nvPr>
            <p:ph type="title"/>
          </p:nvPr>
        </p:nvSpPr>
        <p:spPr>
          <a:xfrm>
            <a:off x="1828225" y="1531550"/>
            <a:ext cx="2508900" cy="53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3" name="Google Shape;513;p13"/>
          <p:cNvSpPr txBox="1">
            <a:spLocks noGrp="1"/>
          </p:cNvSpPr>
          <p:nvPr>
            <p:ph type="subTitle" idx="1"/>
          </p:nvPr>
        </p:nvSpPr>
        <p:spPr>
          <a:xfrm>
            <a:off x="1828225" y="2090388"/>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14" name="Google Shape;514;p13"/>
          <p:cNvSpPr txBox="1">
            <a:spLocks noGrp="1"/>
          </p:cNvSpPr>
          <p:nvPr>
            <p:ph type="title" idx="2" hasCustomPrompt="1"/>
          </p:nvPr>
        </p:nvSpPr>
        <p:spPr>
          <a:xfrm>
            <a:off x="905200" y="1732993"/>
            <a:ext cx="511500" cy="5082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15" name="Google Shape;515;p13"/>
          <p:cNvSpPr txBox="1">
            <a:spLocks noGrp="1"/>
          </p:cNvSpPr>
          <p:nvPr>
            <p:ph type="title" idx="3"/>
          </p:nvPr>
        </p:nvSpPr>
        <p:spPr>
          <a:xfrm>
            <a:off x="1828225" y="3075950"/>
            <a:ext cx="25089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6" name="Google Shape;516;p13"/>
          <p:cNvSpPr txBox="1">
            <a:spLocks noGrp="1"/>
          </p:cNvSpPr>
          <p:nvPr>
            <p:ph type="subTitle" idx="4"/>
          </p:nvPr>
        </p:nvSpPr>
        <p:spPr>
          <a:xfrm>
            <a:off x="1828225" y="3606873"/>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17" name="Google Shape;517;p13"/>
          <p:cNvSpPr txBox="1">
            <a:spLocks noGrp="1"/>
          </p:cNvSpPr>
          <p:nvPr>
            <p:ph type="title" idx="5" hasCustomPrompt="1"/>
          </p:nvPr>
        </p:nvSpPr>
        <p:spPr>
          <a:xfrm>
            <a:off x="913508" y="3276125"/>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18" name="Google Shape;518;p13"/>
          <p:cNvSpPr txBox="1">
            <a:spLocks noGrp="1"/>
          </p:cNvSpPr>
          <p:nvPr>
            <p:ph type="title" idx="6"/>
          </p:nvPr>
        </p:nvSpPr>
        <p:spPr>
          <a:xfrm>
            <a:off x="5864500" y="1527048"/>
            <a:ext cx="2505600" cy="53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9" name="Google Shape;519;p13"/>
          <p:cNvSpPr txBox="1">
            <a:spLocks noGrp="1"/>
          </p:cNvSpPr>
          <p:nvPr>
            <p:ph type="subTitle" idx="7"/>
          </p:nvPr>
        </p:nvSpPr>
        <p:spPr>
          <a:xfrm>
            <a:off x="5864500" y="2089851"/>
            <a:ext cx="250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20" name="Google Shape;520;p13"/>
          <p:cNvSpPr txBox="1">
            <a:spLocks noGrp="1"/>
          </p:cNvSpPr>
          <p:nvPr>
            <p:ph type="title" idx="8" hasCustomPrompt="1"/>
          </p:nvPr>
        </p:nvSpPr>
        <p:spPr>
          <a:xfrm>
            <a:off x="4965542" y="1731043"/>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21" name="Google Shape;521;p13"/>
          <p:cNvSpPr txBox="1">
            <a:spLocks noGrp="1"/>
          </p:cNvSpPr>
          <p:nvPr>
            <p:ph type="title" idx="9"/>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22" name="Google Shape;522;p13"/>
          <p:cNvPicPr preferRelativeResize="0"/>
          <p:nvPr/>
        </p:nvPicPr>
        <p:blipFill>
          <a:blip r:embed="rId2">
            <a:alphaModFix/>
          </a:blip>
          <a:stretch>
            <a:fillRect/>
          </a:stretch>
        </p:blipFill>
        <p:spPr>
          <a:xfrm rot="899988">
            <a:off x="305906" y="257813"/>
            <a:ext cx="1016239" cy="947129"/>
          </a:xfrm>
          <a:prstGeom prst="rect">
            <a:avLst/>
          </a:prstGeom>
          <a:noFill/>
          <a:ln>
            <a:noFill/>
          </a:ln>
        </p:spPr>
      </p:pic>
      <p:pic>
        <p:nvPicPr>
          <p:cNvPr id="523" name="Google Shape;523;p13"/>
          <p:cNvPicPr preferRelativeResize="0"/>
          <p:nvPr/>
        </p:nvPicPr>
        <p:blipFill>
          <a:blip r:embed="rId3">
            <a:alphaModFix/>
          </a:blip>
          <a:stretch>
            <a:fillRect/>
          </a:stretch>
        </p:blipFill>
        <p:spPr>
          <a:xfrm rot="1288032" flipH="1">
            <a:off x="4304031" y="4434417"/>
            <a:ext cx="535946" cy="500209"/>
          </a:xfrm>
          <a:prstGeom prst="rect">
            <a:avLst/>
          </a:prstGeom>
          <a:noFill/>
          <a:ln>
            <a:noFill/>
          </a:ln>
        </p:spPr>
      </p:pic>
      <p:pic>
        <p:nvPicPr>
          <p:cNvPr id="524" name="Google Shape;524;p13"/>
          <p:cNvPicPr preferRelativeResize="0"/>
          <p:nvPr/>
        </p:nvPicPr>
        <p:blipFill>
          <a:blip r:embed="rId4">
            <a:alphaModFix/>
          </a:blip>
          <a:stretch>
            <a:fillRect/>
          </a:stretch>
        </p:blipFill>
        <p:spPr>
          <a:xfrm rot="899999">
            <a:off x="8992384" y="4065872"/>
            <a:ext cx="321896" cy="300100"/>
          </a:xfrm>
          <a:prstGeom prst="rect">
            <a:avLst/>
          </a:prstGeom>
          <a:noFill/>
          <a:ln>
            <a:noFill/>
          </a:ln>
        </p:spPr>
      </p:pic>
      <p:pic>
        <p:nvPicPr>
          <p:cNvPr id="525" name="Google Shape;525;p13"/>
          <p:cNvPicPr preferRelativeResize="0"/>
          <p:nvPr/>
        </p:nvPicPr>
        <p:blipFill>
          <a:blip r:embed="rId4">
            <a:alphaModFix/>
          </a:blip>
          <a:stretch>
            <a:fillRect/>
          </a:stretch>
        </p:blipFill>
        <p:spPr>
          <a:xfrm rot="899999">
            <a:off x="8737109" y="-129171"/>
            <a:ext cx="321896" cy="300100"/>
          </a:xfrm>
          <a:prstGeom prst="rect">
            <a:avLst/>
          </a:prstGeom>
          <a:noFill/>
          <a:ln>
            <a:noFill/>
          </a:ln>
        </p:spPr>
      </p:pic>
      <p:grpSp>
        <p:nvGrpSpPr>
          <p:cNvPr id="526" name="Google Shape;526;p13"/>
          <p:cNvGrpSpPr/>
          <p:nvPr/>
        </p:nvGrpSpPr>
        <p:grpSpPr>
          <a:xfrm>
            <a:off x="0" y="1901500"/>
            <a:ext cx="451641" cy="1340475"/>
            <a:chOff x="9385150" y="1954263"/>
            <a:chExt cx="451641" cy="1340475"/>
          </a:xfrm>
        </p:grpSpPr>
        <p:grpSp>
          <p:nvGrpSpPr>
            <p:cNvPr id="527" name="Google Shape;527;p13"/>
            <p:cNvGrpSpPr/>
            <p:nvPr/>
          </p:nvGrpSpPr>
          <p:grpSpPr>
            <a:xfrm>
              <a:off x="9589683" y="1954263"/>
              <a:ext cx="42575" cy="1340475"/>
              <a:chOff x="9703875" y="1954263"/>
              <a:chExt cx="42575" cy="1340475"/>
            </a:xfrm>
          </p:grpSpPr>
          <p:sp>
            <p:nvSpPr>
              <p:cNvPr id="528" name="Google Shape;528;p1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3"/>
            <p:cNvGrpSpPr/>
            <p:nvPr/>
          </p:nvGrpSpPr>
          <p:grpSpPr>
            <a:xfrm>
              <a:off x="9487417" y="1954263"/>
              <a:ext cx="42575" cy="1340475"/>
              <a:chOff x="9544525" y="1954263"/>
              <a:chExt cx="42575" cy="1340475"/>
            </a:xfrm>
          </p:grpSpPr>
          <p:sp>
            <p:nvSpPr>
              <p:cNvPr id="536" name="Google Shape;536;p1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13"/>
            <p:cNvGrpSpPr/>
            <p:nvPr/>
          </p:nvGrpSpPr>
          <p:grpSpPr>
            <a:xfrm>
              <a:off x="9385150" y="1954263"/>
              <a:ext cx="42575" cy="1340475"/>
              <a:chOff x="9385150" y="1954263"/>
              <a:chExt cx="42575" cy="1340475"/>
            </a:xfrm>
          </p:grpSpPr>
          <p:sp>
            <p:nvSpPr>
              <p:cNvPr id="544" name="Google Shape;544;p1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3"/>
            <p:cNvGrpSpPr/>
            <p:nvPr/>
          </p:nvGrpSpPr>
          <p:grpSpPr>
            <a:xfrm>
              <a:off x="9794216" y="1954263"/>
              <a:ext cx="42575" cy="1340475"/>
              <a:chOff x="9544525" y="1954263"/>
              <a:chExt cx="42575" cy="1340475"/>
            </a:xfrm>
          </p:grpSpPr>
          <p:sp>
            <p:nvSpPr>
              <p:cNvPr id="552" name="Google Shape;552;p1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13"/>
            <p:cNvGrpSpPr/>
            <p:nvPr/>
          </p:nvGrpSpPr>
          <p:grpSpPr>
            <a:xfrm>
              <a:off x="9691950" y="1954263"/>
              <a:ext cx="42575" cy="1340475"/>
              <a:chOff x="9385150" y="1954263"/>
              <a:chExt cx="42575" cy="1340475"/>
            </a:xfrm>
          </p:grpSpPr>
          <p:sp>
            <p:nvSpPr>
              <p:cNvPr id="560" name="Google Shape;560;p1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7" name="Google Shape;567;p13"/>
          <p:cNvSpPr txBox="1">
            <a:spLocks noGrp="1"/>
          </p:cNvSpPr>
          <p:nvPr>
            <p:ph type="title" idx="13"/>
          </p:nvPr>
        </p:nvSpPr>
        <p:spPr>
          <a:xfrm>
            <a:off x="5880263" y="3075950"/>
            <a:ext cx="25089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8" name="Google Shape;568;p13"/>
          <p:cNvSpPr txBox="1">
            <a:spLocks noGrp="1"/>
          </p:cNvSpPr>
          <p:nvPr>
            <p:ph type="subTitle" idx="14"/>
          </p:nvPr>
        </p:nvSpPr>
        <p:spPr>
          <a:xfrm>
            <a:off x="5880263" y="3606873"/>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69" name="Google Shape;569;p13"/>
          <p:cNvSpPr txBox="1">
            <a:spLocks noGrp="1"/>
          </p:cNvSpPr>
          <p:nvPr>
            <p:ph type="title" idx="15" hasCustomPrompt="1"/>
          </p:nvPr>
        </p:nvSpPr>
        <p:spPr>
          <a:xfrm>
            <a:off x="4965545" y="3276125"/>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5">
    <p:spTree>
      <p:nvGrpSpPr>
        <p:cNvPr id="1" name="Shape 631"/>
        <p:cNvGrpSpPr/>
        <p:nvPr/>
      </p:nvGrpSpPr>
      <p:grpSpPr>
        <a:xfrm>
          <a:off x="0" y="0"/>
          <a:ext cx="0" cy="0"/>
          <a:chOff x="0" y="0"/>
          <a:chExt cx="0" cy="0"/>
        </a:xfrm>
      </p:grpSpPr>
      <p:sp>
        <p:nvSpPr>
          <p:cNvPr id="632" name="Google Shape;632;p17"/>
          <p:cNvSpPr txBox="1">
            <a:spLocks noGrp="1"/>
          </p:cNvSpPr>
          <p:nvPr>
            <p:ph type="subTitle" idx="1"/>
          </p:nvPr>
        </p:nvSpPr>
        <p:spPr>
          <a:xfrm>
            <a:off x="1371600" y="3531225"/>
            <a:ext cx="6400800" cy="1007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33" name="Google Shape;633;p17"/>
          <p:cNvSpPr txBox="1">
            <a:spLocks noGrp="1"/>
          </p:cNvSpPr>
          <p:nvPr>
            <p:ph type="title"/>
          </p:nvPr>
        </p:nvSpPr>
        <p:spPr>
          <a:xfrm>
            <a:off x="1371600" y="2633675"/>
            <a:ext cx="64008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34" name="Google Shape;634;p17"/>
          <p:cNvPicPr preferRelativeResize="0"/>
          <p:nvPr/>
        </p:nvPicPr>
        <p:blipFill>
          <a:blip r:embed="rId2">
            <a:alphaModFix/>
          </a:blip>
          <a:stretch>
            <a:fillRect/>
          </a:stretch>
        </p:blipFill>
        <p:spPr>
          <a:xfrm rot="4500000" flipH="1">
            <a:off x="177840" y="860135"/>
            <a:ext cx="321896" cy="300100"/>
          </a:xfrm>
          <a:prstGeom prst="rect">
            <a:avLst/>
          </a:prstGeom>
          <a:noFill/>
          <a:ln>
            <a:noFill/>
          </a:ln>
        </p:spPr>
      </p:pic>
      <p:pic>
        <p:nvPicPr>
          <p:cNvPr id="635" name="Google Shape;635;p17"/>
          <p:cNvPicPr preferRelativeResize="0"/>
          <p:nvPr/>
        </p:nvPicPr>
        <p:blipFill>
          <a:blip r:embed="rId2">
            <a:alphaModFix/>
          </a:blip>
          <a:stretch>
            <a:fillRect/>
          </a:stretch>
        </p:blipFill>
        <p:spPr>
          <a:xfrm rot="-899999" flipH="1">
            <a:off x="8269835" y="389454"/>
            <a:ext cx="321896" cy="300100"/>
          </a:xfrm>
          <a:prstGeom prst="rect">
            <a:avLst/>
          </a:prstGeom>
          <a:noFill/>
          <a:ln>
            <a:noFill/>
          </a:ln>
        </p:spPr>
      </p:pic>
      <p:grpSp>
        <p:nvGrpSpPr>
          <p:cNvPr id="636" name="Google Shape;636;p17"/>
          <p:cNvGrpSpPr/>
          <p:nvPr/>
        </p:nvGrpSpPr>
        <p:grpSpPr>
          <a:xfrm>
            <a:off x="4346175" y="-895162"/>
            <a:ext cx="451641" cy="1340475"/>
            <a:chOff x="9385150" y="1954263"/>
            <a:chExt cx="451641" cy="1340475"/>
          </a:xfrm>
        </p:grpSpPr>
        <p:grpSp>
          <p:nvGrpSpPr>
            <p:cNvPr id="637" name="Google Shape;637;p17"/>
            <p:cNvGrpSpPr/>
            <p:nvPr/>
          </p:nvGrpSpPr>
          <p:grpSpPr>
            <a:xfrm>
              <a:off x="9589683" y="1954263"/>
              <a:ext cx="42575" cy="1340475"/>
              <a:chOff x="9703875" y="1954263"/>
              <a:chExt cx="42575" cy="1340475"/>
            </a:xfrm>
          </p:grpSpPr>
          <p:sp>
            <p:nvSpPr>
              <p:cNvPr id="638" name="Google Shape;638;p17"/>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7"/>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7"/>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7"/>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17"/>
            <p:cNvGrpSpPr/>
            <p:nvPr/>
          </p:nvGrpSpPr>
          <p:grpSpPr>
            <a:xfrm>
              <a:off x="9487417" y="1954263"/>
              <a:ext cx="42575" cy="1340475"/>
              <a:chOff x="9544525" y="1954263"/>
              <a:chExt cx="42575" cy="1340475"/>
            </a:xfrm>
          </p:grpSpPr>
          <p:sp>
            <p:nvSpPr>
              <p:cNvPr id="646" name="Google Shape;646;p1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7"/>
            <p:cNvGrpSpPr/>
            <p:nvPr/>
          </p:nvGrpSpPr>
          <p:grpSpPr>
            <a:xfrm>
              <a:off x="9385150" y="1954263"/>
              <a:ext cx="42575" cy="1340475"/>
              <a:chOff x="9385150" y="1954263"/>
              <a:chExt cx="42575" cy="1340475"/>
            </a:xfrm>
          </p:grpSpPr>
          <p:sp>
            <p:nvSpPr>
              <p:cNvPr id="654" name="Google Shape;654;p1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17"/>
            <p:cNvGrpSpPr/>
            <p:nvPr/>
          </p:nvGrpSpPr>
          <p:grpSpPr>
            <a:xfrm>
              <a:off x="9794216" y="1954263"/>
              <a:ext cx="42575" cy="1340475"/>
              <a:chOff x="9544525" y="1954263"/>
              <a:chExt cx="42575" cy="1340475"/>
            </a:xfrm>
          </p:grpSpPr>
          <p:sp>
            <p:nvSpPr>
              <p:cNvPr id="662" name="Google Shape;662;p1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7"/>
            <p:cNvGrpSpPr/>
            <p:nvPr/>
          </p:nvGrpSpPr>
          <p:grpSpPr>
            <a:xfrm>
              <a:off x="9691950" y="1954263"/>
              <a:ext cx="42575" cy="1340475"/>
              <a:chOff x="9385150" y="1954263"/>
              <a:chExt cx="42575" cy="1340475"/>
            </a:xfrm>
          </p:grpSpPr>
          <p:sp>
            <p:nvSpPr>
              <p:cNvPr id="670" name="Google Shape;670;p1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
  <p:cSld name="CUSTOM_12_1">
    <p:spTree>
      <p:nvGrpSpPr>
        <p:cNvPr id="1" name="Shape 1071"/>
        <p:cNvGrpSpPr/>
        <p:nvPr/>
      </p:nvGrpSpPr>
      <p:grpSpPr>
        <a:xfrm>
          <a:off x="0" y="0"/>
          <a:ext cx="0" cy="0"/>
          <a:chOff x="0" y="0"/>
          <a:chExt cx="0" cy="0"/>
        </a:xfrm>
      </p:grpSpPr>
      <p:sp>
        <p:nvSpPr>
          <p:cNvPr id="1072" name="Google Shape;1072;p2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3" name="Google Shape;1073;p27"/>
          <p:cNvSpPr txBox="1">
            <a:spLocks noGrp="1"/>
          </p:cNvSpPr>
          <p:nvPr>
            <p:ph type="title" idx="2"/>
          </p:nvPr>
        </p:nvSpPr>
        <p:spPr>
          <a:xfrm>
            <a:off x="865655" y="1530825"/>
            <a:ext cx="34689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74" name="Google Shape;1074;p27"/>
          <p:cNvSpPr txBox="1">
            <a:spLocks noGrp="1"/>
          </p:cNvSpPr>
          <p:nvPr>
            <p:ph type="subTitle" idx="1"/>
          </p:nvPr>
        </p:nvSpPr>
        <p:spPr>
          <a:xfrm>
            <a:off x="868675" y="2026225"/>
            <a:ext cx="3471600" cy="2573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75" name="Google Shape;1075;p27"/>
          <p:cNvSpPr txBox="1">
            <a:spLocks noGrp="1"/>
          </p:cNvSpPr>
          <p:nvPr>
            <p:ph type="title" idx="3"/>
          </p:nvPr>
        </p:nvSpPr>
        <p:spPr>
          <a:xfrm>
            <a:off x="4819580" y="1530825"/>
            <a:ext cx="34689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76" name="Google Shape;1076;p27"/>
          <p:cNvSpPr txBox="1">
            <a:spLocks noGrp="1"/>
          </p:cNvSpPr>
          <p:nvPr>
            <p:ph type="subTitle" idx="4"/>
          </p:nvPr>
        </p:nvSpPr>
        <p:spPr>
          <a:xfrm>
            <a:off x="4822600" y="2026225"/>
            <a:ext cx="3471600" cy="2573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077"/>
        <p:cNvGrpSpPr/>
        <p:nvPr/>
      </p:nvGrpSpPr>
      <p:grpSpPr>
        <a:xfrm>
          <a:off x="0" y="0"/>
          <a:ext cx="0" cy="0"/>
          <a:chOff x="0" y="0"/>
          <a:chExt cx="0" cy="0"/>
        </a:xfrm>
      </p:grpSpPr>
      <p:pic>
        <p:nvPicPr>
          <p:cNvPr id="1078" name="Google Shape;1078;p28"/>
          <p:cNvPicPr preferRelativeResize="0"/>
          <p:nvPr/>
        </p:nvPicPr>
        <p:blipFill>
          <a:blip r:embed="rId2">
            <a:alphaModFix/>
          </a:blip>
          <a:stretch>
            <a:fillRect/>
          </a:stretch>
        </p:blipFill>
        <p:spPr>
          <a:xfrm>
            <a:off x="4805439" y="-570177"/>
            <a:ext cx="2678861" cy="1939491"/>
          </a:xfrm>
          <a:prstGeom prst="rect">
            <a:avLst/>
          </a:prstGeom>
          <a:noFill/>
          <a:ln>
            <a:noFill/>
          </a:ln>
        </p:spPr>
      </p:pic>
      <p:pic>
        <p:nvPicPr>
          <p:cNvPr id="1079" name="Google Shape;1079;p28"/>
          <p:cNvPicPr preferRelativeResize="0"/>
          <p:nvPr/>
        </p:nvPicPr>
        <p:blipFill>
          <a:blip r:embed="rId3">
            <a:alphaModFix/>
          </a:blip>
          <a:stretch>
            <a:fillRect/>
          </a:stretch>
        </p:blipFill>
        <p:spPr>
          <a:xfrm>
            <a:off x="279675" y="-222425"/>
            <a:ext cx="3858901" cy="5793334"/>
          </a:xfrm>
          <a:prstGeom prst="rect">
            <a:avLst/>
          </a:prstGeom>
          <a:noFill/>
          <a:ln>
            <a:noFill/>
          </a:ln>
        </p:spPr>
      </p:pic>
      <p:sp>
        <p:nvSpPr>
          <p:cNvPr id="1080" name="Google Shape;1080;p28"/>
          <p:cNvSpPr txBox="1">
            <a:spLocks noGrp="1"/>
          </p:cNvSpPr>
          <p:nvPr>
            <p:ph type="title"/>
          </p:nvPr>
        </p:nvSpPr>
        <p:spPr>
          <a:xfrm>
            <a:off x="2642550" y="1436175"/>
            <a:ext cx="3858900" cy="9558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6600"/>
            </a:lvl1pPr>
            <a:lvl2pPr lvl="1" algn="ctr" rtl="0">
              <a:spcBef>
                <a:spcPts val="0"/>
              </a:spcBef>
              <a:spcAft>
                <a:spcPts val="0"/>
              </a:spcAft>
              <a:buSzPts val="2800"/>
              <a:buFont typeface="Francois One"/>
              <a:buNone/>
              <a:defRPr>
                <a:latin typeface="Francois One"/>
                <a:ea typeface="Francois One"/>
                <a:cs typeface="Francois One"/>
                <a:sym typeface="Francois One"/>
              </a:defRPr>
            </a:lvl2pPr>
            <a:lvl3pPr lvl="2" algn="ctr" rtl="0">
              <a:spcBef>
                <a:spcPts val="0"/>
              </a:spcBef>
              <a:spcAft>
                <a:spcPts val="0"/>
              </a:spcAft>
              <a:buSzPts val="2800"/>
              <a:buFont typeface="Francois One"/>
              <a:buNone/>
              <a:defRPr>
                <a:latin typeface="Francois One"/>
                <a:ea typeface="Francois One"/>
                <a:cs typeface="Francois One"/>
                <a:sym typeface="Francois One"/>
              </a:defRPr>
            </a:lvl3pPr>
            <a:lvl4pPr lvl="3" algn="ctr" rtl="0">
              <a:spcBef>
                <a:spcPts val="0"/>
              </a:spcBef>
              <a:spcAft>
                <a:spcPts val="0"/>
              </a:spcAft>
              <a:buSzPts val="2800"/>
              <a:buFont typeface="Francois One"/>
              <a:buNone/>
              <a:defRPr>
                <a:latin typeface="Francois One"/>
                <a:ea typeface="Francois One"/>
                <a:cs typeface="Francois One"/>
                <a:sym typeface="Francois One"/>
              </a:defRPr>
            </a:lvl4pPr>
            <a:lvl5pPr lvl="4" algn="ctr" rtl="0">
              <a:spcBef>
                <a:spcPts val="0"/>
              </a:spcBef>
              <a:spcAft>
                <a:spcPts val="0"/>
              </a:spcAft>
              <a:buSzPts val="2800"/>
              <a:buFont typeface="Francois One"/>
              <a:buNone/>
              <a:defRPr>
                <a:latin typeface="Francois One"/>
                <a:ea typeface="Francois One"/>
                <a:cs typeface="Francois One"/>
                <a:sym typeface="Francois One"/>
              </a:defRPr>
            </a:lvl5pPr>
            <a:lvl6pPr lvl="5" algn="ctr" rtl="0">
              <a:spcBef>
                <a:spcPts val="0"/>
              </a:spcBef>
              <a:spcAft>
                <a:spcPts val="0"/>
              </a:spcAft>
              <a:buSzPts val="2800"/>
              <a:buFont typeface="Francois One"/>
              <a:buNone/>
              <a:defRPr>
                <a:latin typeface="Francois One"/>
                <a:ea typeface="Francois One"/>
                <a:cs typeface="Francois One"/>
                <a:sym typeface="Francois One"/>
              </a:defRPr>
            </a:lvl6pPr>
            <a:lvl7pPr lvl="6" algn="ctr" rtl="0">
              <a:spcBef>
                <a:spcPts val="0"/>
              </a:spcBef>
              <a:spcAft>
                <a:spcPts val="0"/>
              </a:spcAft>
              <a:buSzPts val="2800"/>
              <a:buFont typeface="Francois One"/>
              <a:buNone/>
              <a:defRPr>
                <a:latin typeface="Francois One"/>
                <a:ea typeface="Francois One"/>
                <a:cs typeface="Francois One"/>
                <a:sym typeface="Francois One"/>
              </a:defRPr>
            </a:lvl7pPr>
            <a:lvl8pPr lvl="7" algn="ctr" rtl="0">
              <a:spcBef>
                <a:spcPts val="0"/>
              </a:spcBef>
              <a:spcAft>
                <a:spcPts val="0"/>
              </a:spcAft>
              <a:buSzPts val="2800"/>
              <a:buFont typeface="Francois One"/>
              <a:buNone/>
              <a:defRPr>
                <a:latin typeface="Francois One"/>
                <a:ea typeface="Francois One"/>
                <a:cs typeface="Francois One"/>
                <a:sym typeface="Francois One"/>
              </a:defRPr>
            </a:lvl8pPr>
            <a:lvl9pPr lvl="8" algn="ctr" rtl="0">
              <a:spcBef>
                <a:spcPts val="0"/>
              </a:spcBef>
              <a:spcAft>
                <a:spcPts val="0"/>
              </a:spcAft>
              <a:buSzPts val="2800"/>
              <a:buFont typeface="Francois One"/>
              <a:buNone/>
              <a:defRPr>
                <a:latin typeface="Francois One"/>
                <a:ea typeface="Francois One"/>
                <a:cs typeface="Francois One"/>
                <a:sym typeface="Francois One"/>
              </a:defRPr>
            </a:lvl9pPr>
          </a:lstStyle>
          <a:p>
            <a:endParaRPr/>
          </a:p>
        </p:txBody>
      </p:sp>
      <p:sp>
        <p:nvSpPr>
          <p:cNvPr id="1081" name="Google Shape;1081;p28"/>
          <p:cNvSpPr txBox="1">
            <a:spLocks noGrp="1"/>
          </p:cNvSpPr>
          <p:nvPr>
            <p:ph type="subTitle" idx="1"/>
          </p:nvPr>
        </p:nvSpPr>
        <p:spPr>
          <a:xfrm>
            <a:off x="2642550" y="2379501"/>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b="1"/>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1082" name="Google Shape;1082;p28"/>
          <p:cNvSpPr txBox="1">
            <a:spLocks noGrp="1"/>
          </p:cNvSpPr>
          <p:nvPr>
            <p:ph type="subTitle" idx="2"/>
          </p:nvPr>
        </p:nvSpPr>
        <p:spPr>
          <a:xfrm>
            <a:off x="2642550" y="2651760"/>
            <a:ext cx="3858900" cy="807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1083" name="Google Shape;1083;p28"/>
          <p:cNvSpPr txBox="1"/>
          <p:nvPr/>
        </p:nvSpPr>
        <p:spPr>
          <a:xfrm>
            <a:off x="1834200" y="3803025"/>
            <a:ext cx="5475600" cy="434100"/>
          </a:xfrm>
          <a:prstGeom prst="rect">
            <a:avLst/>
          </a:prstGeom>
          <a:noFill/>
          <a:ln>
            <a:noFill/>
          </a:ln>
        </p:spPr>
        <p:txBody>
          <a:bodyPr spcFirstLastPara="1" wrap="square" lIns="0" tIns="0" rIns="0" bIns="0" anchor="t" anchorCtr="0">
            <a:noAutofit/>
          </a:bodyPr>
          <a:lstStyle/>
          <a:p>
            <a:pPr marL="0" lvl="0" indent="0" algn="ctr" rtl="0">
              <a:spcBef>
                <a:spcPts val="300"/>
              </a:spcBef>
              <a:spcAft>
                <a:spcPts val="0"/>
              </a:spcAft>
              <a:buClr>
                <a:schemeClr val="dk1"/>
              </a:buClr>
              <a:buSzPts val="1100"/>
              <a:buFont typeface="Arial"/>
              <a:buNone/>
            </a:pPr>
            <a:r>
              <a:rPr lang="en" sz="1200">
                <a:solidFill>
                  <a:schemeClr val="dk1"/>
                </a:solidFill>
                <a:latin typeface="Roboto Slab"/>
                <a:ea typeface="Roboto Slab"/>
                <a:cs typeface="Roboto Slab"/>
                <a:sym typeface="Roboto Slab"/>
              </a:rPr>
              <a:t>CREDITS: This presentation template was created by </a:t>
            </a:r>
            <a:r>
              <a:rPr lang="en" sz="1200" b="1">
                <a:solidFill>
                  <a:schemeClr val="dk1"/>
                </a:solidFill>
                <a:uFill>
                  <a:noFill/>
                </a:u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Slidesgo</a:t>
            </a:r>
            <a:r>
              <a:rPr lang="en" sz="1200">
                <a:solidFill>
                  <a:schemeClr val="dk1"/>
                </a:solidFill>
                <a:latin typeface="Roboto Slab"/>
                <a:ea typeface="Roboto Slab"/>
                <a:cs typeface="Roboto Slab"/>
                <a:sym typeface="Roboto Slab"/>
              </a:rPr>
              <a:t>, including icons by </a:t>
            </a:r>
            <a:r>
              <a:rPr lang="en" sz="1200" b="1">
                <a:solidFill>
                  <a:schemeClr val="dk1"/>
                </a:solidFill>
                <a:uFill>
                  <a:noFill/>
                </a:uFill>
                <a:latin typeface="Roboto Slab"/>
                <a:ea typeface="Roboto Slab"/>
                <a:cs typeface="Roboto Slab"/>
                <a:sym typeface="Roboto Slab"/>
                <a:hlinkClick r:id="rId5">
                  <a:extLst>
                    <a:ext uri="{A12FA001-AC4F-418D-AE19-62706E023703}">
                      <ahyp:hlinkClr xmlns:ahyp="http://schemas.microsoft.com/office/drawing/2018/hyperlinkcolor" val="tx"/>
                    </a:ext>
                  </a:extLst>
                </a:hlinkClick>
              </a:rPr>
              <a:t>Flaticon</a:t>
            </a:r>
            <a:r>
              <a:rPr lang="en" sz="1200">
                <a:solidFill>
                  <a:schemeClr val="dk1"/>
                </a:solidFill>
                <a:latin typeface="Roboto Slab"/>
                <a:ea typeface="Roboto Slab"/>
                <a:cs typeface="Roboto Slab"/>
                <a:sym typeface="Roboto Slab"/>
              </a:rPr>
              <a:t>, and infographics &amp; images by </a:t>
            </a:r>
            <a:r>
              <a:rPr lang="en" sz="1200" b="1">
                <a:solidFill>
                  <a:schemeClr val="dk1"/>
                </a:solidFill>
                <a:uFill>
                  <a:noFill/>
                </a:uFill>
                <a:latin typeface="Roboto Slab"/>
                <a:ea typeface="Roboto Slab"/>
                <a:cs typeface="Roboto Slab"/>
                <a:sym typeface="Roboto Slab"/>
                <a:hlinkClick r:id="rId6">
                  <a:extLst>
                    <a:ext uri="{A12FA001-AC4F-418D-AE19-62706E023703}">
                      <ahyp:hlinkClr xmlns:ahyp="http://schemas.microsoft.com/office/drawing/2018/hyperlinkcolor" val="tx"/>
                    </a:ext>
                  </a:extLst>
                </a:hlinkClick>
              </a:rPr>
              <a:t>Freepik</a:t>
            </a:r>
            <a:r>
              <a:rPr lang="en" sz="1200">
                <a:solidFill>
                  <a:schemeClr val="dk1"/>
                </a:solidFill>
                <a:latin typeface="Roboto Slab"/>
                <a:ea typeface="Roboto Slab"/>
                <a:cs typeface="Roboto Slab"/>
                <a:sym typeface="Roboto Slab"/>
              </a:rPr>
              <a:t> </a:t>
            </a:r>
            <a:endParaRPr sz="1200">
              <a:solidFill>
                <a:schemeClr val="dk1"/>
              </a:solidFill>
              <a:latin typeface="Roboto Slab"/>
              <a:ea typeface="Roboto Slab"/>
              <a:cs typeface="Roboto Slab"/>
              <a:sym typeface="Roboto Slab"/>
            </a:endParaRPr>
          </a:p>
        </p:txBody>
      </p:sp>
      <p:pic>
        <p:nvPicPr>
          <p:cNvPr id="1084" name="Google Shape;1084;p28"/>
          <p:cNvPicPr preferRelativeResize="0"/>
          <p:nvPr/>
        </p:nvPicPr>
        <p:blipFill>
          <a:blip r:embed="rId7">
            <a:alphaModFix/>
          </a:blip>
          <a:stretch>
            <a:fillRect/>
          </a:stretch>
        </p:blipFill>
        <p:spPr>
          <a:xfrm rot="899999">
            <a:off x="318281" y="3188754"/>
            <a:ext cx="321896" cy="300100"/>
          </a:xfrm>
          <a:prstGeom prst="rect">
            <a:avLst/>
          </a:prstGeom>
          <a:noFill/>
          <a:ln>
            <a:noFill/>
          </a:ln>
        </p:spPr>
      </p:pic>
      <p:pic>
        <p:nvPicPr>
          <p:cNvPr id="1085" name="Google Shape;1085;p28"/>
          <p:cNvPicPr preferRelativeResize="0"/>
          <p:nvPr/>
        </p:nvPicPr>
        <p:blipFill>
          <a:blip r:embed="rId7">
            <a:alphaModFix/>
          </a:blip>
          <a:stretch>
            <a:fillRect/>
          </a:stretch>
        </p:blipFill>
        <p:spPr>
          <a:xfrm rot="899999">
            <a:off x="8737109" y="-129171"/>
            <a:ext cx="321896" cy="300100"/>
          </a:xfrm>
          <a:prstGeom prst="rect">
            <a:avLst/>
          </a:prstGeom>
          <a:noFill/>
          <a:ln>
            <a:noFill/>
          </a:ln>
        </p:spPr>
      </p:pic>
      <p:pic>
        <p:nvPicPr>
          <p:cNvPr id="1086" name="Google Shape;1086;p28"/>
          <p:cNvPicPr preferRelativeResize="0"/>
          <p:nvPr/>
        </p:nvPicPr>
        <p:blipFill>
          <a:blip r:embed="rId8">
            <a:alphaModFix/>
          </a:blip>
          <a:stretch>
            <a:fillRect/>
          </a:stretch>
        </p:blipFill>
        <p:spPr>
          <a:xfrm rot="-900008" flipH="1">
            <a:off x="8393628" y="4263223"/>
            <a:ext cx="410087" cy="3827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rgbClr val="DCF4FA"/>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2"/>
              </a:buClr>
              <a:buSzPts val="2800"/>
              <a:buFont typeface="Lexend"/>
              <a:buNone/>
              <a:defRPr sz="2800" b="1">
                <a:solidFill>
                  <a:schemeClr val="accent2"/>
                </a:solidFill>
                <a:latin typeface="Lexend"/>
                <a:ea typeface="Lexend"/>
                <a:cs typeface="Lexend"/>
                <a:sym typeface="Lexend"/>
              </a:defRPr>
            </a:lvl1pPr>
            <a:lvl2pPr lvl="1">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Roboto Slab"/>
              <a:buChar char="●"/>
              <a:defRPr sz="1800">
                <a:solidFill>
                  <a:schemeClr val="dk1"/>
                </a:solidFill>
                <a:latin typeface="Roboto Slab"/>
                <a:ea typeface="Roboto Slab"/>
                <a:cs typeface="Roboto Slab"/>
                <a:sym typeface="Roboto Slab"/>
              </a:defRPr>
            </a:lvl1pPr>
            <a:lvl2pPr marL="914400" lvl="1"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2pPr>
            <a:lvl3pPr marL="1371600" lvl="2"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3pPr>
            <a:lvl4pPr marL="1828800" lvl="3"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4pPr>
            <a:lvl5pPr marL="2286000" lvl="4"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5pPr>
            <a:lvl6pPr marL="2743200" lvl="5"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6pPr>
            <a:lvl7pPr marL="3200400" lvl="6"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7pPr>
            <a:lvl8pPr marL="3657600" lvl="7"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8pPr>
            <a:lvl9pPr marL="4114800" lvl="8"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3" r:id="rId7"/>
    <p:sldLayoutId id="2147483673" r:id="rId8"/>
    <p:sldLayoutId id="2147483674" r:id="rId9"/>
    <p:sldLayoutId id="2147483675" r:id="rId10"/>
    <p:sldLayoutId id="2147483676" r:id="rId11"/>
    <p:sldLayoutId id="2147483681" r:id="rId12"/>
    <p:sldLayoutId id="214748368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05"/>
        <p:cNvGrpSpPr/>
        <p:nvPr/>
      </p:nvGrpSpPr>
      <p:grpSpPr>
        <a:xfrm>
          <a:off x="0" y="0"/>
          <a:ext cx="0" cy="0"/>
          <a:chOff x="0" y="0"/>
          <a:chExt cx="0" cy="0"/>
        </a:xfrm>
      </p:grpSpPr>
      <p:sp>
        <p:nvSpPr>
          <p:cNvPr id="1106" name="Google Shape;1106;p34"/>
          <p:cNvSpPr txBox="1">
            <a:spLocks noGrp="1"/>
          </p:cNvSpPr>
          <p:nvPr>
            <p:ph type="subTitle" idx="1"/>
          </p:nvPr>
        </p:nvSpPr>
        <p:spPr>
          <a:xfrm>
            <a:off x="3501850" y="3278112"/>
            <a:ext cx="4901100" cy="106491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Réalisé par : </a:t>
            </a:r>
          </a:p>
          <a:p>
            <a:pPr marL="0" lvl="0" indent="0" algn="l" rtl="0">
              <a:spcBef>
                <a:spcPts val="0"/>
              </a:spcBef>
              <a:spcAft>
                <a:spcPts val="0"/>
              </a:spcAft>
              <a:buNone/>
            </a:pPr>
            <a:r>
              <a:rPr lang="en" dirty="0"/>
              <a:t>Ibtihel Kalthoum</a:t>
            </a:r>
          </a:p>
          <a:p>
            <a:pPr marL="0" lvl="0" indent="0" algn="l" rtl="0">
              <a:spcBef>
                <a:spcPts val="0"/>
              </a:spcBef>
              <a:spcAft>
                <a:spcPts val="0"/>
              </a:spcAft>
              <a:buNone/>
            </a:pPr>
            <a:endParaRPr lang="en" dirty="0"/>
          </a:p>
          <a:p>
            <a:pPr marL="0" lvl="0" indent="0" algn="ctr" rtl="0">
              <a:spcBef>
                <a:spcPts val="0"/>
              </a:spcBef>
              <a:spcAft>
                <a:spcPts val="0"/>
              </a:spcAft>
              <a:buNone/>
            </a:pPr>
            <a:r>
              <a:rPr lang="en" dirty="0"/>
              <a:t>2022-2023</a:t>
            </a:r>
            <a:endParaRPr dirty="0"/>
          </a:p>
        </p:txBody>
      </p:sp>
      <p:sp>
        <p:nvSpPr>
          <p:cNvPr id="1107" name="Google Shape;1107;p34"/>
          <p:cNvSpPr txBox="1">
            <a:spLocks noGrp="1"/>
          </p:cNvSpPr>
          <p:nvPr>
            <p:ph type="ctrTitle"/>
          </p:nvPr>
        </p:nvSpPr>
        <p:spPr>
          <a:xfrm>
            <a:off x="2499827" y="1423598"/>
            <a:ext cx="6186974" cy="134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000" dirty="0">
                <a:solidFill>
                  <a:srgbClr val="F45D3E"/>
                </a:solidFill>
              </a:rPr>
              <a:t>Projet IOT</a:t>
            </a:r>
            <a:br>
              <a:rPr lang="en" sz="4000" dirty="0">
                <a:solidFill>
                  <a:srgbClr val="0D828E"/>
                </a:solidFill>
              </a:rPr>
            </a:br>
            <a:r>
              <a:rPr lang="en" sz="4000" dirty="0">
                <a:solidFill>
                  <a:srgbClr val="0D828E"/>
                </a:solidFill>
              </a:rPr>
              <a:t>ECG &amp; Heart Monitoring System</a:t>
            </a:r>
            <a:endParaRPr sz="4000" dirty="0">
              <a:solidFill>
                <a:srgbClr val="F45D3E"/>
              </a:solidFill>
            </a:endParaRPr>
          </a:p>
        </p:txBody>
      </p:sp>
      <p:pic>
        <p:nvPicPr>
          <p:cNvPr id="1108" name="Google Shape;1108;p34"/>
          <p:cNvPicPr preferRelativeResize="0"/>
          <p:nvPr/>
        </p:nvPicPr>
        <p:blipFill>
          <a:blip r:embed="rId3">
            <a:alphaModFix/>
          </a:blip>
          <a:stretch>
            <a:fillRect/>
          </a:stretch>
        </p:blipFill>
        <p:spPr>
          <a:xfrm rot="900000">
            <a:off x="5443053" y="341561"/>
            <a:ext cx="1018695" cy="949418"/>
          </a:xfrm>
          <a:prstGeom prst="rect">
            <a:avLst/>
          </a:prstGeom>
          <a:noFill/>
          <a:ln>
            <a:noFill/>
          </a:ln>
        </p:spPr>
      </p:pic>
      <p:pic>
        <p:nvPicPr>
          <p:cNvPr id="1109" name="Google Shape;1109;p34"/>
          <p:cNvPicPr preferRelativeResize="0"/>
          <p:nvPr/>
        </p:nvPicPr>
        <p:blipFill>
          <a:blip r:embed="rId4">
            <a:alphaModFix/>
          </a:blip>
          <a:stretch>
            <a:fillRect/>
          </a:stretch>
        </p:blipFill>
        <p:spPr>
          <a:xfrm rot="899998">
            <a:off x="768182" y="290439"/>
            <a:ext cx="665522" cy="621153"/>
          </a:xfrm>
          <a:prstGeom prst="rect">
            <a:avLst/>
          </a:prstGeom>
          <a:noFill/>
          <a:ln>
            <a:noFill/>
          </a:ln>
        </p:spPr>
      </p:pic>
      <p:pic>
        <p:nvPicPr>
          <p:cNvPr id="1110" name="Google Shape;1110;p34"/>
          <p:cNvPicPr preferRelativeResize="0"/>
          <p:nvPr/>
        </p:nvPicPr>
        <p:blipFill>
          <a:blip r:embed="rId5">
            <a:alphaModFix/>
          </a:blip>
          <a:stretch>
            <a:fillRect/>
          </a:stretch>
        </p:blipFill>
        <p:spPr>
          <a:xfrm rot="899987">
            <a:off x="1182344" y="2002692"/>
            <a:ext cx="535946" cy="500209"/>
          </a:xfrm>
          <a:prstGeom prst="rect">
            <a:avLst/>
          </a:prstGeom>
          <a:noFill/>
          <a:ln>
            <a:noFill/>
          </a:ln>
        </p:spPr>
      </p:pic>
      <p:pic>
        <p:nvPicPr>
          <p:cNvPr id="1111" name="Google Shape;1111;p34"/>
          <p:cNvPicPr preferRelativeResize="0"/>
          <p:nvPr/>
        </p:nvPicPr>
        <p:blipFill>
          <a:blip r:embed="rId4">
            <a:alphaModFix/>
          </a:blip>
          <a:stretch>
            <a:fillRect/>
          </a:stretch>
        </p:blipFill>
        <p:spPr>
          <a:xfrm rot="899998">
            <a:off x="6421915" y="4005282"/>
            <a:ext cx="665522" cy="621153"/>
          </a:xfrm>
          <a:prstGeom prst="rect">
            <a:avLst/>
          </a:prstGeom>
          <a:noFill/>
          <a:ln>
            <a:noFill/>
          </a:ln>
        </p:spPr>
      </p:pic>
      <p:pic>
        <p:nvPicPr>
          <p:cNvPr id="1112" name="Google Shape;1112;p34"/>
          <p:cNvPicPr preferRelativeResize="0"/>
          <p:nvPr/>
        </p:nvPicPr>
        <p:blipFill>
          <a:blip r:embed="rId4">
            <a:alphaModFix/>
          </a:blip>
          <a:stretch>
            <a:fillRect/>
          </a:stretch>
        </p:blipFill>
        <p:spPr>
          <a:xfrm rot="-900008" flipH="1">
            <a:off x="3905541" y="1073273"/>
            <a:ext cx="410087" cy="382752"/>
          </a:xfrm>
          <a:prstGeom prst="rect">
            <a:avLst/>
          </a:prstGeom>
          <a:noFill/>
          <a:ln>
            <a:noFill/>
          </a:ln>
        </p:spPr>
      </p:pic>
      <p:pic>
        <p:nvPicPr>
          <p:cNvPr id="1113" name="Google Shape;1113;p34"/>
          <p:cNvPicPr preferRelativeResize="0"/>
          <p:nvPr/>
        </p:nvPicPr>
        <p:blipFill>
          <a:blip r:embed="rId5">
            <a:alphaModFix/>
          </a:blip>
          <a:stretch>
            <a:fillRect/>
          </a:stretch>
        </p:blipFill>
        <p:spPr>
          <a:xfrm rot="1288032" flipH="1">
            <a:off x="3201719" y="4223167"/>
            <a:ext cx="535946" cy="500209"/>
          </a:xfrm>
          <a:prstGeom prst="rect">
            <a:avLst/>
          </a:prstGeom>
          <a:noFill/>
          <a:ln>
            <a:noFill/>
          </a:ln>
        </p:spPr>
      </p:pic>
      <p:pic>
        <p:nvPicPr>
          <p:cNvPr id="1114" name="Google Shape;1114;p34"/>
          <p:cNvPicPr preferRelativeResize="0"/>
          <p:nvPr/>
        </p:nvPicPr>
        <p:blipFill>
          <a:blip r:embed="rId6">
            <a:alphaModFix/>
          </a:blip>
          <a:stretch>
            <a:fillRect/>
          </a:stretch>
        </p:blipFill>
        <p:spPr>
          <a:xfrm rot="899999">
            <a:off x="6995534" y="1336772"/>
            <a:ext cx="321896" cy="300100"/>
          </a:xfrm>
          <a:prstGeom prst="rect">
            <a:avLst/>
          </a:prstGeom>
          <a:noFill/>
          <a:ln>
            <a:noFill/>
          </a:ln>
        </p:spPr>
      </p:pic>
      <p:sp>
        <p:nvSpPr>
          <p:cNvPr id="2" name="Google Shape;1106;p34">
            <a:extLst>
              <a:ext uri="{FF2B5EF4-FFF2-40B4-BE49-F238E27FC236}">
                <a16:creationId xmlns:a16="http://schemas.microsoft.com/office/drawing/2014/main" id="{1DC5898A-C0B1-BA98-F9AC-CD3E358CE121}"/>
              </a:ext>
            </a:extLst>
          </p:cNvPr>
          <p:cNvSpPr txBox="1">
            <a:spLocks/>
          </p:cNvSpPr>
          <p:nvPr/>
        </p:nvSpPr>
        <p:spPr>
          <a:xfrm>
            <a:off x="5952400" y="3269055"/>
            <a:ext cx="4901100" cy="2796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800"/>
              <a:buFont typeface="Roboto Slab"/>
              <a:buNone/>
              <a:defRPr sz="1600" b="0" i="0"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9pPr>
          </a:lstStyle>
          <a:p>
            <a:pPr marL="0" indent="0" algn="l"/>
            <a:r>
              <a:rPr lang="fr-FR" dirty="0"/>
              <a:t>Encadré par: Mme Sonia Mili</a:t>
            </a:r>
          </a:p>
          <a:p>
            <a:pPr marL="0" indent="0" algn="l"/>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5D901A7A-85FC-C76B-2E10-E52A2C2589F4}"/>
              </a:ext>
            </a:extLst>
          </p:cNvPr>
          <p:cNvSpPr>
            <a:spLocks noGrp="1"/>
          </p:cNvSpPr>
          <p:nvPr>
            <p:ph type="subTitle" idx="1"/>
          </p:nvPr>
        </p:nvSpPr>
        <p:spPr>
          <a:xfrm>
            <a:off x="381098" y="1297650"/>
            <a:ext cx="4834999" cy="2853000"/>
          </a:xfrm>
        </p:spPr>
        <p:txBody>
          <a:bodyPr/>
          <a:lstStyle/>
          <a:p>
            <a:r>
              <a:rPr lang="fr-FR" sz="1800" b="0" i="0" dirty="0">
                <a:solidFill>
                  <a:schemeClr val="tx2">
                    <a:lumMod val="50000"/>
                  </a:schemeClr>
                </a:solidFill>
                <a:effectLst/>
                <a:latin typeface="Times New Roman" panose="02020603050405020304" pitchFamily="18" charset="0"/>
                <a:cs typeface="Times New Roman" panose="02020603050405020304" pitchFamily="18" charset="0"/>
              </a:rPr>
              <a:t>Le microcontrôleur «ESP32 DEVKIT V1 DOIT» est un circuit programmable compatible à l’environnement ARDUINO. Il accepte les composantes offertes pour les ARDUINO. Le module de développement «ESP32 DEVKIT V1 DOIT» est construit autour du circuit ESP32.</a:t>
            </a:r>
          </a:p>
          <a:p>
            <a:r>
              <a:rPr lang="fr-FR" sz="1800" b="0" i="0" dirty="0">
                <a:solidFill>
                  <a:schemeClr val="tx2">
                    <a:lumMod val="50000"/>
                  </a:schemeClr>
                </a:solidFill>
                <a:effectLst/>
                <a:latin typeface="Times New Roman" panose="02020603050405020304" pitchFamily="18" charset="0"/>
                <a:cs typeface="Times New Roman" panose="02020603050405020304" pitchFamily="18" charset="0"/>
              </a:rPr>
              <a:t>L’unité ESP32 se programme avec l’interface IDE ARDUINO. Un grand avantage de ce circuit, c’est qu’il intègre la connectivité sans fil WIFI et Bluetooth. </a:t>
            </a:r>
            <a:endParaRPr lang="fr-FR" sz="18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Titre 2">
            <a:extLst>
              <a:ext uri="{FF2B5EF4-FFF2-40B4-BE49-F238E27FC236}">
                <a16:creationId xmlns:a16="http://schemas.microsoft.com/office/drawing/2014/main" id="{D6176464-DCE0-BD94-3047-2B8F23C3386F}"/>
              </a:ext>
            </a:extLst>
          </p:cNvPr>
          <p:cNvSpPr>
            <a:spLocks noGrp="1"/>
          </p:cNvSpPr>
          <p:nvPr>
            <p:ph type="title"/>
          </p:nvPr>
        </p:nvSpPr>
        <p:spPr>
          <a:xfrm>
            <a:off x="713250" y="1101112"/>
            <a:ext cx="7717500" cy="572700"/>
          </a:xfrm>
        </p:spPr>
        <p:txBody>
          <a:bodyPr/>
          <a:lstStyle/>
          <a:p>
            <a:r>
              <a:rPr lang="fr-FR" b="1" i="0" dirty="0">
                <a:effectLst/>
                <a:latin typeface="pt serif" panose="020A0603040505020204" pitchFamily="18" charset="0"/>
              </a:rPr>
              <a:t>ESP32 DEVKIT V1 DOIT</a:t>
            </a:r>
            <a:br>
              <a:rPr lang="fr-FR" b="1" i="0" dirty="0">
                <a:solidFill>
                  <a:srgbClr val="071F2E"/>
                </a:solidFill>
                <a:effectLst/>
                <a:latin typeface="Droid Serif"/>
              </a:rPr>
            </a:br>
            <a:endParaRPr lang="fr-FR" dirty="0"/>
          </a:p>
        </p:txBody>
      </p:sp>
      <p:sp>
        <p:nvSpPr>
          <p:cNvPr id="4" name="AutoShape 2" descr="DIYmall DEVIT V1 ESP32-WROOM-32 Development Board ESP32 ESP-32S 2.4GHz  WiFi+BT BLE Dual-core Dev Module CP2102 for Arduino DOIT">
            <a:extLst>
              <a:ext uri="{FF2B5EF4-FFF2-40B4-BE49-F238E27FC236}">
                <a16:creationId xmlns:a16="http://schemas.microsoft.com/office/drawing/2014/main" id="{6CFAD561-E578-76B6-C76D-2CBD96AFB8B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descr="DIYmall DEVIT V1 ESP32-WROOM-32 Development Board ESP32 ESP-32S 2.4GHz  WiFi+BT BLE Dual-core Dev Module CP2102 for Arduino DOIT">
            <a:extLst>
              <a:ext uri="{FF2B5EF4-FFF2-40B4-BE49-F238E27FC236}">
                <a16:creationId xmlns:a16="http://schemas.microsoft.com/office/drawing/2014/main" id="{D45E77E1-0E87-77FB-2B93-4248F3E99A27}"/>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BB568A95-EE9E-8178-08FA-AD00136419B3}"/>
              </a:ext>
            </a:extLst>
          </p:cNvPr>
          <p:cNvPicPr>
            <a:picLocks noChangeAspect="1"/>
          </p:cNvPicPr>
          <p:nvPr/>
        </p:nvPicPr>
        <p:blipFill>
          <a:blip r:embed="rId2"/>
          <a:stretch>
            <a:fillRect/>
          </a:stretch>
        </p:blipFill>
        <p:spPr>
          <a:xfrm>
            <a:off x="5555395" y="1763466"/>
            <a:ext cx="3003086" cy="2226168"/>
          </a:xfrm>
          <a:prstGeom prst="rect">
            <a:avLst/>
          </a:prstGeom>
        </p:spPr>
      </p:pic>
    </p:spTree>
    <p:extLst>
      <p:ext uri="{BB962C8B-B14F-4D97-AF65-F5344CB8AC3E}">
        <p14:creationId xmlns:p14="http://schemas.microsoft.com/office/powerpoint/2010/main" val="4262365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a:extLst>
              <a:ext uri="{FF2B5EF4-FFF2-40B4-BE49-F238E27FC236}">
                <a16:creationId xmlns:a16="http://schemas.microsoft.com/office/drawing/2014/main" id="{5DFF9857-06C7-CE0C-608F-C98E03B52F88}"/>
              </a:ext>
            </a:extLst>
          </p:cNvPr>
          <p:cNvSpPr>
            <a:spLocks noGrp="1"/>
          </p:cNvSpPr>
          <p:nvPr>
            <p:ph type="subTitle" idx="1"/>
          </p:nvPr>
        </p:nvSpPr>
        <p:spPr>
          <a:xfrm>
            <a:off x="442005" y="1338708"/>
            <a:ext cx="5065660" cy="3464550"/>
          </a:xfrm>
        </p:spPr>
        <p:txBody>
          <a:bodyPr/>
          <a:lstStyle/>
          <a:p>
            <a:r>
              <a:rPr lang="fr-FR" b="0" i="0" dirty="0">
                <a:solidFill>
                  <a:schemeClr val="tx2">
                    <a:lumMod val="50000"/>
                  </a:schemeClr>
                </a:solidFill>
                <a:effectLst/>
                <a:latin typeface="Times New Roman" panose="02020603050405020304" pitchFamily="18" charset="0"/>
                <a:cs typeface="Times New Roman" panose="02020603050405020304" pitchFamily="18" charset="0"/>
              </a:rPr>
              <a:t>L'électrocardiographie ou ECG est une technique de collecte de signaux électriques générés par le cœur humain. Quand quelqu'un éprouve une excitation physiologique, le </a:t>
            </a:r>
            <a:r>
              <a:rPr lang="fr-FR" b="0" i="0" u="none" strike="noStrike" dirty="0">
                <a:solidFill>
                  <a:schemeClr val="tx2">
                    <a:lumMod val="50000"/>
                  </a:schemeClr>
                </a:solidFill>
                <a:effectLst/>
                <a:latin typeface="Times New Roman" panose="02020603050405020304" pitchFamily="18" charset="0"/>
                <a:cs typeface="Times New Roman" panose="02020603050405020304" pitchFamily="18" charset="0"/>
              </a:rPr>
              <a:t>Capteur ECG</a:t>
            </a:r>
            <a:r>
              <a:rPr lang="fr-FR" b="0" i="0" dirty="0">
                <a:solidFill>
                  <a:schemeClr val="tx2">
                    <a:lumMod val="50000"/>
                  </a:schemeClr>
                </a:solidFill>
                <a:effectLst/>
                <a:latin typeface="Times New Roman" panose="02020603050405020304" pitchFamily="18" charset="0"/>
                <a:cs typeface="Times New Roman" panose="02020603050405020304" pitchFamily="18" charset="0"/>
              </a:rPr>
              <a:t> nous permet de reconnaître le niveau, cependant, il est également utilisé pour comprendre l'état psychologique des humains. Ainsi, un capteur AD8232 est utilisé pour calculer l'activité électrique du cœur. Il s'agit d'une petite puce et son action électrique peut être représentée comme un ECG (électrocardiogramme). L'électrocardiographie peut être utilisée pour aider à diagnostiquer différents </a:t>
            </a:r>
            <a:r>
              <a:rPr lang="fr-FR" b="0" i="0" u="none" strike="noStrike" dirty="0">
                <a:solidFill>
                  <a:schemeClr val="tx2">
                    <a:lumMod val="50000"/>
                  </a:schemeClr>
                </a:solidFill>
                <a:effectLst/>
                <a:latin typeface="Times New Roman" panose="02020603050405020304" pitchFamily="18" charset="0"/>
                <a:cs typeface="Times New Roman" panose="02020603050405020304" pitchFamily="18" charset="0"/>
              </a:rPr>
              <a:t>conditions du cœur</a:t>
            </a:r>
            <a:r>
              <a:rPr lang="fr-FR" b="0" i="0" dirty="0">
                <a:solidFill>
                  <a:schemeClr val="tx2">
                    <a:lumMod val="50000"/>
                  </a:schemeClr>
                </a:solidFill>
                <a:effectLst/>
                <a:latin typeface="Times New Roman" panose="02020603050405020304" pitchFamily="18" charset="0"/>
                <a:cs typeface="Times New Roman" panose="02020603050405020304" pitchFamily="18" charset="0"/>
              </a:rPr>
              <a:t> . Cet article fournit une vue d'ensemble du capteur ECG AD8232.</a:t>
            </a:r>
            <a:endParaRPr lang="fr-FR"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5" name="Titre 4">
            <a:extLst>
              <a:ext uri="{FF2B5EF4-FFF2-40B4-BE49-F238E27FC236}">
                <a16:creationId xmlns:a16="http://schemas.microsoft.com/office/drawing/2014/main" id="{1C34C1A1-DCD9-0C3F-013D-8800C7DD9C25}"/>
              </a:ext>
            </a:extLst>
          </p:cNvPr>
          <p:cNvSpPr>
            <a:spLocks noGrp="1"/>
          </p:cNvSpPr>
          <p:nvPr>
            <p:ph type="title"/>
          </p:nvPr>
        </p:nvSpPr>
        <p:spPr>
          <a:xfrm>
            <a:off x="713250" y="897900"/>
            <a:ext cx="7717500" cy="572700"/>
          </a:xfrm>
        </p:spPr>
        <p:txBody>
          <a:bodyPr/>
          <a:lstStyle/>
          <a:p>
            <a:r>
              <a:rPr lang="fr-FR" i="0" dirty="0">
                <a:effectLst/>
                <a:latin typeface="pt serif" panose="020B0604020202020204" pitchFamily="18" charset="0"/>
              </a:rPr>
              <a:t>Le capteur ECG AD8232</a:t>
            </a:r>
            <a:br>
              <a:rPr lang="fr-FR" i="0" dirty="0">
                <a:effectLst/>
                <a:latin typeface="pt serif" panose="020B0604020202020204" pitchFamily="18" charset="0"/>
              </a:rPr>
            </a:br>
            <a:endParaRPr lang="fr-FR" dirty="0"/>
          </a:p>
        </p:txBody>
      </p:sp>
      <p:pic>
        <p:nvPicPr>
          <p:cNvPr id="1028" name="Picture 4" descr="AD8232 ECG Moniteur de Fréquence Cardiaque - A2itronic">
            <a:extLst>
              <a:ext uri="{FF2B5EF4-FFF2-40B4-BE49-F238E27FC236}">
                <a16:creationId xmlns:a16="http://schemas.microsoft.com/office/drawing/2014/main" id="{2024F164-C118-5399-A951-FCB7084C5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910" y="1337379"/>
            <a:ext cx="3241601" cy="324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146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38"/>
          <p:cNvSpPr/>
          <p:nvPr/>
        </p:nvSpPr>
        <p:spPr>
          <a:xfrm>
            <a:off x="6366997" y="1450988"/>
            <a:ext cx="1401900" cy="1401900"/>
          </a:xfrm>
          <a:prstGeom prst="ellipse">
            <a:avLst/>
          </a:prstGeom>
          <a:solidFill>
            <a:schemeClr val="accent3"/>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txBox="1">
            <a:spLocks noGrp="1"/>
          </p:cNvSpPr>
          <p:nvPr>
            <p:ph type="title" idx="2"/>
          </p:nvPr>
        </p:nvSpPr>
        <p:spPr>
          <a:xfrm>
            <a:off x="6573700" y="1657675"/>
            <a:ext cx="978000" cy="969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pic>
        <p:nvPicPr>
          <p:cNvPr id="1181" name="Google Shape;1181;p38"/>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182" name="Google Shape;1182;p38"/>
          <p:cNvSpPr txBox="1">
            <a:spLocks noGrp="1"/>
          </p:cNvSpPr>
          <p:nvPr>
            <p:ph type="title"/>
          </p:nvPr>
        </p:nvSpPr>
        <p:spPr>
          <a:xfrm>
            <a:off x="2570301" y="2803342"/>
            <a:ext cx="6393797" cy="896447"/>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sz="6000" dirty="0"/>
              <a:t>Réalisation</a:t>
            </a:r>
            <a:endParaRPr sz="6000" dirty="0"/>
          </a:p>
        </p:txBody>
      </p:sp>
      <p:pic>
        <p:nvPicPr>
          <p:cNvPr id="1184" name="Google Shape;1184;p38"/>
          <p:cNvPicPr preferRelativeResize="0"/>
          <p:nvPr/>
        </p:nvPicPr>
        <p:blipFill>
          <a:blip r:embed="rId4">
            <a:alphaModFix/>
          </a:blip>
          <a:stretch>
            <a:fillRect/>
          </a:stretch>
        </p:blipFill>
        <p:spPr>
          <a:xfrm rot="899989">
            <a:off x="4668870" y="1754498"/>
            <a:ext cx="852860" cy="794851"/>
          </a:xfrm>
          <a:prstGeom prst="rect">
            <a:avLst/>
          </a:prstGeom>
          <a:noFill/>
          <a:ln>
            <a:noFill/>
          </a:ln>
        </p:spPr>
      </p:pic>
    </p:spTree>
    <p:extLst>
      <p:ext uri="{BB962C8B-B14F-4D97-AF65-F5344CB8AC3E}">
        <p14:creationId xmlns:p14="http://schemas.microsoft.com/office/powerpoint/2010/main" val="173146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7"/>
          <p:cNvSpPr txBox="1">
            <a:spLocks noGrp="1"/>
          </p:cNvSpPr>
          <p:nvPr>
            <p:ph type="title"/>
          </p:nvPr>
        </p:nvSpPr>
        <p:spPr>
          <a:xfrm>
            <a:off x="1404221" y="4099446"/>
            <a:ext cx="64008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Montage </a:t>
            </a:r>
            <a:r>
              <a:rPr lang="en" dirty="0">
                <a:solidFill>
                  <a:schemeClr val="accent1"/>
                </a:solidFill>
              </a:rPr>
              <a:t>électronique</a:t>
            </a:r>
            <a:endParaRPr dirty="0">
              <a:solidFill>
                <a:schemeClr val="accent1"/>
              </a:solidFill>
            </a:endParaRPr>
          </a:p>
        </p:txBody>
      </p:sp>
      <p:sp>
        <p:nvSpPr>
          <p:cNvPr id="1945" name="Google Shape;1945;p57"/>
          <p:cNvSpPr/>
          <p:nvPr/>
        </p:nvSpPr>
        <p:spPr>
          <a:xfrm>
            <a:off x="1731251" y="811492"/>
            <a:ext cx="5082863" cy="3051823"/>
          </a:xfrm>
          <a:custGeom>
            <a:avLst/>
            <a:gdLst/>
            <a:ahLst/>
            <a:cxnLst/>
            <a:rect l="l" t="t" r="r" b="b"/>
            <a:pathLst>
              <a:path w="184777" h="129821" extrusionOk="0">
                <a:moveTo>
                  <a:pt x="6262" y="1"/>
                </a:moveTo>
                <a:cubicBezTo>
                  <a:pt x="2828" y="1"/>
                  <a:pt x="1" y="2797"/>
                  <a:pt x="1" y="6262"/>
                </a:cubicBezTo>
                <a:lnTo>
                  <a:pt x="1" y="102312"/>
                </a:lnTo>
                <a:cubicBezTo>
                  <a:pt x="1" y="105777"/>
                  <a:pt x="2828" y="108574"/>
                  <a:pt x="6262" y="108574"/>
                </a:cubicBezTo>
                <a:lnTo>
                  <a:pt x="74957" y="108574"/>
                </a:lnTo>
                <a:lnTo>
                  <a:pt x="74288" y="111613"/>
                </a:lnTo>
                <a:lnTo>
                  <a:pt x="71613" y="123315"/>
                </a:lnTo>
                <a:lnTo>
                  <a:pt x="59394" y="123315"/>
                </a:lnTo>
                <a:cubicBezTo>
                  <a:pt x="58026" y="123315"/>
                  <a:pt x="56871" y="124440"/>
                  <a:pt x="56871" y="125838"/>
                </a:cubicBezTo>
                <a:lnTo>
                  <a:pt x="56871" y="125899"/>
                </a:lnTo>
                <a:lnTo>
                  <a:pt x="56871" y="127328"/>
                </a:lnTo>
                <a:cubicBezTo>
                  <a:pt x="56871" y="128695"/>
                  <a:pt x="57966" y="129820"/>
                  <a:pt x="59394" y="129820"/>
                </a:cubicBezTo>
                <a:lnTo>
                  <a:pt x="129152" y="129820"/>
                </a:lnTo>
                <a:cubicBezTo>
                  <a:pt x="130520" y="129820"/>
                  <a:pt x="131645" y="128726"/>
                  <a:pt x="131645" y="127328"/>
                </a:cubicBezTo>
                <a:lnTo>
                  <a:pt x="131645" y="125899"/>
                </a:lnTo>
                <a:lnTo>
                  <a:pt x="131645" y="125838"/>
                </a:lnTo>
                <a:cubicBezTo>
                  <a:pt x="131645" y="124471"/>
                  <a:pt x="130550" y="123315"/>
                  <a:pt x="129152" y="123315"/>
                </a:cubicBezTo>
                <a:lnTo>
                  <a:pt x="116903" y="123315"/>
                </a:lnTo>
                <a:lnTo>
                  <a:pt x="114258" y="111613"/>
                </a:lnTo>
                <a:lnTo>
                  <a:pt x="113559" y="108574"/>
                </a:lnTo>
                <a:lnTo>
                  <a:pt x="178484" y="108574"/>
                </a:lnTo>
                <a:cubicBezTo>
                  <a:pt x="181950" y="108574"/>
                  <a:pt x="184776" y="105777"/>
                  <a:pt x="184776" y="102312"/>
                </a:cubicBezTo>
                <a:lnTo>
                  <a:pt x="184776" y="6262"/>
                </a:lnTo>
                <a:cubicBezTo>
                  <a:pt x="184655" y="2797"/>
                  <a:pt x="181858" y="1"/>
                  <a:pt x="17839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6" name="Google Shape;1946;p57"/>
          <p:cNvPicPr preferRelativeResize="0"/>
          <p:nvPr/>
        </p:nvPicPr>
        <p:blipFill rotWithShape="1">
          <a:blip r:embed="rId3">
            <a:alphaModFix/>
          </a:blip>
          <a:srcRect t="54141" r="40415"/>
          <a:stretch/>
        </p:blipFill>
        <p:spPr>
          <a:xfrm>
            <a:off x="6936475" y="-87300"/>
            <a:ext cx="2299326" cy="2656777"/>
          </a:xfrm>
          <a:prstGeom prst="rect">
            <a:avLst/>
          </a:prstGeom>
          <a:noFill/>
          <a:ln>
            <a:noFill/>
          </a:ln>
        </p:spPr>
      </p:pic>
      <p:pic>
        <p:nvPicPr>
          <p:cNvPr id="1947" name="Google Shape;1947;p57"/>
          <p:cNvPicPr preferRelativeResize="0"/>
          <p:nvPr/>
        </p:nvPicPr>
        <p:blipFill rotWithShape="1">
          <a:blip r:embed="rId4">
            <a:alphaModFix/>
          </a:blip>
          <a:srcRect l="40947"/>
          <a:stretch/>
        </p:blipFill>
        <p:spPr>
          <a:xfrm>
            <a:off x="-113754" y="168950"/>
            <a:ext cx="1800474" cy="2207375"/>
          </a:xfrm>
          <a:prstGeom prst="rect">
            <a:avLst/>
          </a:prstGeom>
          <a:noFill/>
          <a:ln>
            <a:noFill/>
          </a:ln>
        </p:spPr>
      </p:pic>
      <p:pic>
        <p:nvPicPr>
          <p:cNvPr id="1948" name="Google Shape;1948;p57"/>
          <p:cNvPicPr preferRelativeResize="0"/>
          <p:nvPr/>
        </p:nvPicPr>
        <p:blipFill>
          <a:blip r:embed="rId5">
            <a:alphaModFix/>
          </a:blip>
          <a:stretch>
            <a:fillRect/>
          </a:stretch>
        </p:blipFill>
        <p:spPr>
          <a:xfrm rot="900007">
            <a:off x="1808" y="2686008"/>
            <a:ext cx="1491514" cy="1390105"/>
          </a:xfrm>
          <a:prstGeom prst="rect">
            <a:avLst/>
          </a:prstGeom>
          <a:noFill/>
          <a:ln>
            <a:noFill/>
          </a:ln>
        </p:spPr>
      </p:pic>
      <p:pic>
        <p:nvPicPr>
          <p:cNvPr id="1949" name="Google Shape;1949;p57"/>
          <p:cNvPicPr preferRelativeResize="0"/>
          <p:nvPr/>
        </p:nvPicPr>
        <p:blipFill>
          <a:blip r:embed="rId6">
            <a:alphaModFix/>
          </a:blip>
          <a:stretch>
            <a:fillRect/>
          </a:stretch>
        </p:blipFill>
        <p:spPr>
          <a:xfrm rot="899987">
            <a:off x="7617019" y="1418492"/>
            <a:ext cx="535946" cy="500209"/>
          </a:xfrm>
          <a:prstGeom prst="rect">
            <a:avLst/>
          </a:prstGeom>
          <a:noFill/>
          <a:ln>
            <a:noFill/>
          </a:ln>
        </p:spPr>
      </p:pic>
      <p:pic>
        <p:nvPicPr>
          <p:cNvPr id="1951" name="Google Shape;1951;p57"/>
          <p:cNvPicPr preferRelativeResize="0"/>
          <p:nvPr/>
        </p:nvPicPr>
        <p:blipFill>
          <a:blip r:embed="rId7">
            <a:alphaModFix/>
          </a:blip>
          <a:stretch>
            <a:fillRect/>
          </a:stretch>
        </p:blipFill>
        <p:spPr>
          <a:xfrm rot="899998">
            <a:off x="7630482" y="2930489"/>
            <a:ext cx="665522" cy="621153"/>
          </a:xfrm>
          <a:prstGeom prst="rect">
            <a:avLst/>
          </a:prstGeom>
          <a:noFill/>
          <a:ln>
            <a:noFill/>
          </a:ln>
        </p:spPr>
      </p:pic>
      <p:pic>
        <p:nvPicPr>
          <p:cNvPr id="1952" name="Google Shape;1952;p57"/>
          <p:cNvPicPr preferRelativeResize="0"/>
          <p:nvPr/>
        </p:nvPicPr>
        <p:blipFill>
          <a:blip r:embed="rId7">
            <a:alphaModFix/>
          </a:blip>
          <a:stretch>
            <a:fillRect/>
          </a:stretch>
        </p:blipFill>
        <p:spPr>
          <a:xfrm rot="-900008" flipH="1">
            <a:off x="2025941" y="2521073"/>
            <a:ext cx="410087" cy="382752"/>
          </a:xfrm>
          <a:prstGeom prst="rect">
            <a:avLst/>
          </a:prstGeom>
          <a:noFill/>
          <a:ln>
            <a:noFill/>
          </a:ln>
        </p:spPr>
      </p:pic>
      <p:pic>
        <p:nvPicPr>
          <p:cNvPr id="2" name="Image 1">
            <a:extLst>
              <a:ext uri="{FF2B5EF4-FFF2-40B4-BE49-F238E27FC236}">
                <a16:creationId xmlns:a16="http://schemas.microsoft.com/office/drawing/2014/main" id="{FFBE79CF-4136-2725-30CC-B93C1F43B530}"/>
              </a:ext>
            </a:extLst>
          </p:cNvPr>
          <p:cNvPicPr>
            <a:picLocks noChangeAspect="1"/>
          </p:cNvPicPr>
          <p:nvPr/>
        </p:nvPicPr>
        <p:blipFill>
          <a:blip r:embed="rId8"/>
          <a:stretch>
            <a:fillRect/>
          </a:stretch>
        </p:blipFill>
        <p:spPr>
          <a:xfrm>
            <a:off x="1983395" y="917875"/>
            <a:ext cx="4683220" cy="2410116"/>
          </a:xfrm>
          <a:prstGeom prst="rect">
            <a:avLst/>
          </a:prstGeom>
        </p:spPr>
      </p:pic>
    </p:spTree>
    <p:extLst>
      <p:ext uri="{BB962C8B-B14F-4D97-AF65-F5344CB8AC3E}">
        <p14:creationId xmlns:p14="http://schemas.microsoft.com/office/powerpoint/2010/main" val="156971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96B41FF-44AF-F003-8EC1-8388A6309F0A}"/>
              </a:ext>
            </a:extLst>
          </p:cNvPr>
          <p:cNvPicPr>
            <a:picLocks noChangeAspect="1"/>
          </p:cNvPicPr>
          <p:nvPr/>
        </p:nvPicPr>
        <p:blipFill>
          <a:blip r:embed="rId2"/>
          <a:stretch>
            <a:fillRect/>
          </a:stretch>
        </p:blipFill>
        <p:spPr>
          <a:xfrm>
            <a:off x="131237" y="107577"/>
            <a:ext cx="4060505" cy="2929811"/>
          </a:xfrm>
          <a:prstGeom prst="rect">
            <a:avLst/>
          </a:prstGeom>
        </p:spPr>
      </p:pic>
      <p:pic>
        <p:nvPicPr>
          <p:cNvPr id="11" name="Image 10">
            <a:extLst>
              <a:ext uri="{FF2B5EF4-FFF2-40B4-BE49-F238E27FC236}">
                <a16:creationId xmlns:a16="http://schemas.microsoft.com/office/drawing/2014/main" id="{4546C7BB-008F-D36F-134B-6F5B6B539A83}"/>
              </a:ext>
            </a:extLst>
          </p:cNvPr>
          <p:cNvPicPr>
            <a:picLocks noChangeAspect="1"/>
          </p:cNvPicPr>
          <p:nvPr/>
        </p:nvPicPr>
        <p:blipFill>
          <a:blip r:embed="rId3"/>
          <a:stretch>
            <a:fillRect/>
          </a:stretch>
        </p:blipFill>
        <p:spPr>
          <a:xfrm>
            <a:off x="4433789" y="2571750"/>
            <a:ext cx="4454717" cy="2464173"/>
          </a:xfrm>
          <a:prstGeom prst="rect">
            <a:avLst/>
          </a:prstGeom>
        </p:spPr>
      </p:pic>
    </p:spTree>
    <p:extLst>
      <p:ext uri="{BB962C8B-B14F-4D97-AF65-F5344CB8AC3E}">
        <p14:creationId xmlns:p14="http://schemas.microsoft.com/office/powerpoint/2010/main" val="3391520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4234489-BD72-8D88-D3D2-54211FED0E1A}"/>
              </a:ext>
            </a:extLst>
          </p:cNvPr>
          <p:cNvSpPr>
            <a:spLocks noGrp="1" noChangeArrowheads="1"/>
          </p:cNvSpPr>
          <p:nvPr>
            <p:ph type="title"/>
          </p:nvPr>
        </p:nvSpPr>
        <p:spPr bwMode="auto">
          <a:xfrm>
            <a:off x="723014" y="341451"/>
            <a:ext cx="8172109" cy="40524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i="0" u="none" strike="noStrike" cap="none" normalizeH="0" baseline="0" dirty="0">
                <a:ln>
                  <a:noFill/>
                </a:ln>
                <a:effectLst/>
                <a:latin typeface="pt serif" panose="020A0603040505020204" pitchFamily="18" charset="0"/>
              </a:rPr>
              <a:t>Placement du capteur ECG AD8232 sur le corps </a:t>
            </a:r>
            <a:r>
              <a:rPr kumimoji="0" lang="fr-FR" altLang="fr-FR" sz="1000" i="0" u="none" strike="noStrike" cap="none" normalizeH="0" baseline="0" dirty="0">
                <a:ln>
                  <a:noFill/>
                </a:ln>
                <a:effectLst/>
                <a:latin typeface="pt serif" panose="020A0603040505020204" pitchFamily="18" charset="0"/>
              </a:rPr>
              <a:t> </a:t>
            </a:r>
            <a:endParaRPr kumimoji="0" lang="fr-FR" altLang="fr-FR" sz="2400" i="0" u="none" strike="noStrike" cap="none" normalizeH="0" baseline="0" dirty="0">
              <a:ln>
                <a:noFill/>
              </a:ln>
              <a:effectLst/>
              <a:latin typeface="pt serif" panose="020A0603040505020204" pitchFamily="18" charset="0"/>
            </a:endParaRPr>
          </a:p>
        </p:txBody>
      </p:sp>
      <p:pic>
        <p:nvPicPr>
          <p:cNvPr id="6" name="Image 5">
            <a:extLst>
              <a:ext uri="{FF2B5EF4-FFF2-40B4-BE49-F238E27FC236}">
                <a16:creationId xmlns:a16="http://schemas.microsoft.com/office/drawing/2014/main" id="{1C81C68C-39FF-A843-A3D6-4DE84B7D53A0}"/>
              </a:ext>
            </a:extLst>
          </p:cNvPr>
          <p:cNvPicPr>
            <a:picLocks noChangeAspect="1"/>
          </p:cNvPicPr>
          <p:nvPr/>
        </p:nvPicPr>
        <p:blipFill>
          <a:blip r:embed="rId2"/>
          <a:stretch>
            <a:fillRect/>
          </a:stretch>
        </p:blipFill>
        <p:spPr>
          <a:xfrm>
            <a:off x="2314260" y="956930"/>
            <a:ext cx="4515480" cy="3472454"/>
          </a:xfrm>
          <a:prstGeom prst="rect">
            <a:avLst/>
          </a:prstGeom>
        </p:spPr>
      </p:pic>
    </p:spTree>
    <p:extLst>
      <p:ext uri="{BB962C8B-B14F-4D97-AF65-F5344CB8AC3E}">
        <p14:creationId xmlns:p14="http://schemas.microsoft.com/office/powerpoint/2010/main" val="177812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955BAAA-38E0-40FB-1B5D-15CA1D8642DF}"/>
              </a:ext>
            </a:extLst>
          </p:cNvPr>
          <p:cNvSpPr>
            <a:spLocks noGrp="1"/>
          </p:cNvSpPr>
          <p:nvPr>
            <p:ph type="title"/>
          </p:nvPr>
        </p:nvSpPr>
        <p:spPr>
          <a:xfrm>
            <a:off x="893135" y="257725"/>
            <a:ext cx="6400800" cy="572700"/>
          </a:xfrm>
        </p:spPr>
        <p:txBody>
          <a:bodyPr/>
          <a:lstStyle/>
          <a:p>
            <a:r>
              <a:rPr lang="fr-FR" dirty="0"/>
              <a:t>Configuration Ubidots</a:t>
            </a:r>
          </a:p>
        </p:txBody>
      </p:sp>
      <p:sp>
        <p:nvSpPr>
          <p:cNvPr id="4" name="Rectangle 1">
            <a:extLst>
              <a:ext uri="{FF2B5EF4-FFF2-40B4-BE49-F238E27FC236}">
                <a16:creationId xmlns:a16="http://schemas.microsoft.com/office/drawing/2014/main" id="{258737DA-9290-8B0A-3DA3-62CD4A85BF6D}"/>
              </a:ext>
            </a:extLst>
          </p:cNvPr>
          <p:cNvSpPr>
            <a:spLocks noGrp="1" noChangeArrowheads="1"/>
          </p:cNvSpPr>
          <p:nvPr>
            <p:ph type="subTitle" idx="1"/>
          </p:nvPr>
        </p:nvSpPr>
        <p:spPr bwMode="auto">
          <a:xfrm>
            <a:off x="756358" y="1047784"/>
            <a:ext cx="7891883" cy="52835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800" dirty="0">
                <a:latin typeface="Times New Roman" panose="02020603050405020304" pitchFamily="18" charset="0"/>
                <a:cs typeface="Times New Roman" panose="02020603050405020304" pitchFamily="18" charset="0"/>
              </a:rPr>
              <a:t>Avant de passer à la partie programmation, on </a:t>
            </a:r>
            <a:r>
              <a:rPr lang="fr-FR" altLang="fr-FR" sz="1800">
                <a:latin typeface="Times New Roman" panose="02020603050405020304" pitchFamily="18" charset="0"/>
                <a:cs typeface="Times New Roman" panose="02020603050405020304" pitchFamily="18" charset="0"/>
              </a:rPr>
              <a:t>va configurer </a:t>
            </a:r>
            <a:r>
              <a:rPr lang="fr-FR" altLang="fr-FR" sz="1800" dirty="0">
                <a:latin typeface="Times New Roman" panose="02020603050405020304" pitchFamily="18" charset="0"/>
                <a:cs typeface="Times New Roman" panose="02020603050405020304" pitchFamily="18" charset="0"/>
              </a:rPr>
              <a:t>la plate-forme Ubidots pour notre solution. </a:t>
            </a:r>
          </a:p>
        </p:txBody>
      </p:sp>
      <p:pic>
        <p:nvPicPr>
          <p:cNvPr id="6" name="Image 5">
            <a:extLst>
              <a:ext uri="{FF2B5EF4-FFF2-40B4-BE49-F238E27FC236}">
                <a16:creationId xmlns:a16="http://schemas.microsoft.com/office/drawing/2014/main" id="{58C6FEF4-C239-8B54-33BE-E6F658EBE414}"/>
              </a:ext>
            </a:extLst>
          </p:cNvPr>
          <p:cNvPicPr>
            <a:picLocks noChangeAspect="1"/>
          </p:cNvPicPr>
          <p:nvPr/>
        </p:nvPicPr>
        <p:blipFill>
          <a:blip r:embed="rId2"/>
          <a:stretch>
            <a:fillRect/>
          </a:stretch>
        </p:blipFill>
        <p:spPr>
          <a:xfrm>
            <a:off x="756358" y="1793501"/>
            <a:ext cx="7634689" cy="2945204"/>
          </a:xfrm>
          <a:prstGeom prst="rect">
            <a:avLst/>
          </a:prstGeom>
        </p:spPr>
      </p:pic>
    </p:spTree>
    <p:extLst>
      <p:ext uri="{BB962C8B-B14F-4D97-AF65-F5344CB8AC3E}">
        <p14:creationId xmlns:p14="http://schemas.microsoft.com/office/powerpoint/2010/main" val="233467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C511EAC-AED1-20C5-1E5E-CCEAB1144421}"/>
              </a:ext>
            </a:extLst>
          </p:cNvPr>
          <p:cNvSpPr>
            <a:spLocks noGrp="1"/>
          </p:cNvSpPr>
          <p:nvPr>
            <p:ph type="title"/>
          </p:nvPr>
        </p:nvSpPr>
        <p:spPr>
          <a:xfrm>
            <a:off x="1173296" y="733075"/>
            <a:ext cx="6400800" cy="572700"/>
          </a:xfrm>
        </p:spPr>
        <p:txBody>
          <a:bodyPr/>
          <a:lstStyle/>
          <a:p>
            <a:r>
              <a:rPr lang="fr-FR" dirty="0" err="1"/>
              <a:t>Céation</a:t>
            </a:r>
            <a:r>
              <a:rPr lang="fr-FR" dirty="0"/>
              <a:t> d’un nouveau device</a:t>
            </a:r>
          </a:p>
        </p:txBody>
      </p:sp>
      <p:pic>
        <p:nvPicPr>
          <p:cNvPr id="5" name="Image 4">
            <a:extLst>
              <a:ext uri="{FF2B5EF4-FFF2-40B4-BE49-F238E27FC236}">
                <a16:creationId xmlns:a16="http://schemas.microsoft.com/office/drawing/2014/main" id="{D877CB8A-AE2C-16DF-FE1B-D89731E9D14C}"/>
              </a:ext>
            </a:extLst>
          </p:cNvPr>
          <p:cNvPicPr>
            <a:picLocks noChangeAspect="1"/>
          </p:cNvPicPr>
          <p:nvPr/>
        </p:nvPicPr>
        <p:blipFill>
          <a:blip r:embed="rId2"/>
          <a:stretch>
            <a:fillRect/>
          </a:stretch>
        </p:blipFill>
        <p:spPr>
          <a:xfrm>
            <a:off x="209320" y="1278509"/>
            <a:ext cx="4527933" cy="3510908"/>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91496AB7-3BCA-7B69-45FF-365F50EAB10D}"/>
              </a:ext>
            </a:extLst>
          </p:cNvPr>
          <p:cNvPicPr>
            <a:picLocks noChangeAspect="1"/>
          </p:cNvPicPr>
          <p:nvPr/>
        </p:nvPicPr>
        <p:blipFill>
          <a:blip r:embed="rId3"/>
          <a:stretch>
            <a:fillRect/>
          </a:stretch>
        </p:blipFill>
        <p:spPr>
          <a:xfrm>
            <a:off x="5128351" y="1327078"/>
            <a:ext cx="3679634" cy="2374588"/>
          </a:xfrm>
          <a:prstGeom prst="rect">
            <a:avLst/>
          </a:prstGeom>
        </p:spPr>
      </p:pic>
      <p:sp>
        <p:nvSpPr>
          <p:cNvPr id="8" name="Rectangle 7">
            <a:extLst>
              <a:ext uri="{FF2B5EF4-FFF2-40B4-BE49-F238E27FC236}">
                <a16:creationId xmlns:a16="http://schemas.microsoft.com/office/drawing/2014/main" id="{BD6E0D58-D025-8C49-D8FB-AF90CE32B051}"/>
              </a:ext>
            </a:extLst>
          </p:cNvPr>
          <p:cNvSpPr/>
          <p:nvPr/>
        </p:nvSpPr>
        <p:spPr>
          <a:xfrm>
            <a:off x="2473286" y="3701666"/>
            <a:ext cx="567369" cy="572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descr="Une image contenant table&#10;&#10;Description générée automatiquement">
            <a:extLst>
              <a:ext uri="{FF2B5EF4-FFF2-40B4-BE49-F238E27FC236}">
                <a16:creationId xmlns:a16="http://schemas.microsoft.com/office/drawing/2014/main" id="{E2FC50B6-828A-1A49-AADD-229A7C39201D}"/>
              </a:ext>
            </a:extLst>
          </p:cNvPr>
          <p:cNvPicPr>
            <a:picLocks noChangeAspect="1"/>
          </p:cNvPicPr>
          <p:nvPr/>
        </p:nvPicPr>
        <p:blipFill>
          <a:blip r:embed="rId4"/>
          <a:stretch>
            <a:fillRect/>
          </a:stretch>
        </p:blipFill>
        <p:spPr>
          <a:xfrm>
            <a:off x="4902506" y="3690650"/>
            <a:ext cx="4131325" cy="1098767"/>
          </a:xfrm>
          <a:prstGeom prst="rect">
            <a:avLst/>
          </a:prstGeom>
        </p:spPr>
      </p:pic>
    </p:spTree>
    <p:extLst>
      <p:ext uri="{BB962C8B-B14F-4D97-AF65-F5344CB8AC3E}">
        <p14:creationId xmlns:p14="http://schemas.microsoft.com/office/powerpoint/2010/main" val="409984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3CE8295-E5D1-56C7-12E0-22CC37E96FC9}"/>
              </a:ext>
            </a:extLst>
          </p:cNvPr>
          <p:cNvPicPr>
            <a:picLocks noChangeAspect="1"/>
          </p:cNvPicPr>
          <p:nvPr/>
        </p:nvPicPr>
        <p:blipFill>
          <a:blip r:embed="rId3"/>
          <a:stretch>
            <a:fillRect/>
          </a:stretch>
        </p:blipFill>
        <p:spPr>
          <a:xfrm>
            <a:off x="0" y="361893"/>
            <a:ext cx="4682169" cy="3086387"/>
          </a:xfrm>
          <a:prstGeom prst="rect">
            <a:avLst/>
          </a:prstGeom>
        </p:spPr>
      </p:pic>
      <p:pic>
        <p:nvPicPr>
          <p:cNvPr id="7" name="Image 6">
            <a:extLst>
              <a:ext uri="{FF2B5EF4-FFF2-40B4-BE49-F238E27FC236}">
                <a16:creationId xmlns:a16="http://schemas.microsoft.com/office/drawing/2014/main" id="{60536142-046E-B171-1793-6F5FF1D9F3A9}"/>
              </a:ext>
            </a:extLst>
          </p:cNvPr>
          <p:cNvPicPr>
            <a:picLocks noChangeAspect="1"/>
          </p:cNvPicPr>
          <p:nvPr/>
        </p:nvPicPr>
        <p:blipFill>
          <a:blip r:embed="rId4"/>
          <a:stretch>
            <a:fillRect/>
          </a:stretch>
        </p:blipFill>
        <p:spPr>
          <a:xfrm>
            <a:off x="4572000" y="2225407"/>
            <a:ext cx="4572000" cy="2536743"/>
          </a:xfrm>
          <a:prstGeom prst="rect">
            <a:avLst/>
          </a:prstGeom>
        </p:spPr>
      </p:pic>
    </p:spTree>
    <p:extLst>
      <p:ext uri="{BB962C8B-B14F-4D97-AF65-F5344CB8AC3E}">
        <p14:creationId xmlns:p14="http://schemas.microsoft.com/office/powerpoint/2010/main" val="1242478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5171EC3-7300-1A96-52C2-75C98A900C63}"/>
              </a:ext>
            </a:extLst>
          </p:cNvPr>
          <p:cNvSpPr>
            <a:spLocks noGrp="1"/>
          </p:cNvSpPr>
          <p:nvPr>
            <p:ph type="title"/>
          </p:nvPr>
        </p:nvSpPr>
        <p:spPr>
          <a:xfrm>
            <a:off x="1116419" y="64782"/>
            <a:ext cx="6400800" cy="572700"/>
          </a:xfrm>
        </p:spPr>
        <p:txBody>
          <a:bodyPr/>
          <a:lstStyle/>
          <a:p>
            <a:r>
              <a:rPr lang="fr-FR" dirty="0"/>
              <a:t>Création du Dashboard</a:t>
            </a:r>
          </a:p>
        </p:txBody>
      </p:sp>
      <p:pic>
        <p:nvPicPr>
          <p:cNvPr id="5" name="Image 4" descr="Une image contenant texte&#10;&#10;Description générée automatiquement">
            <a:extLst>
              <a:ext uri="{FF2B5EF4-FFF2-40B4-BE49-F238E27FC236}">
                <a16:creationId xmlns:a16="http://schemas.microsoft.com/office/drawing/2014/main" id="{46D8DC08-E852-0610-EF71-1CFCDA1DD586}"/>
              </a:ext>
            </a:extLst>
          </p:cNvPr>
          <p:cNvPicPr>
            <a:picLocks noChangeAspect="1"/>
          </p:cNvPicPr>
          <p:nvPr/>
        </p:nvPicPr>
        <p:blipFill>
          <a:blip r:embed="rId3"/>
          <a:stretch>
            <a:fillRect/>
          </a:stretch>
        </p:blipFill>
        <p:spPr>
          <a:xfrm>
            <a:off x="850605" y="637482"/>
            <a:ext cx="7081284" cy="1726154"/>
          </a:xfrm>
          <a:prstGeom prst="rect">
            <a:avLst/>
          </a:prstGeom>
        </p:spPr>
      </p:pic>
      <p:pic>
        <p:nvPicPr>
          <p:cNvPr id="7" name="Image 6">
            <a:extLst>
              <a:ext uri="{FF2B5EF4-FFF2-40B4-BE49-F238E27FC236}">
                <a16:creationId xmlns:a16="http://schemas.microsoft.com/office/drawing/2014/main" id="{FC62689F-5C76-22D4-6DA8-AAF5C0CEA051}"/>
              </a:ext>
            </a:extLst>
          </p:cNvPr>
          <p:cNvPicPr>
            <a:picLocks noChangeAspect="1"/>
          </p:cNvPicPr>
          <p:nvPr/>
        </p:nvPicPr>
        <p:blipFill>
          <a:blip r:embed="rId4"/>
          <a:stretch>
            <a:fillRect/>
          </a:stretch>
        </p:blipFill>
        <p:spPr>
          <a:xfrm>
            <a:off x="246216" y="2220876"/>
            <a:ext cx="3932379" cy="2676671"/>
          </a:xfrm>
          <a:prstGeom prst="rect">
            <a:avLst/>
          </a:prstGeom>
        </p:spPr>
      </p:pic>
      <p:sp>
        <p:nvSpPr>
          <p:cNvPr id="8" name="Rectangle 7">
            <a:extLst>
              <a:ext uri="{FF2B5EF4-FFF2-40B4-BE49-F238E27FC236}">
                <a16:creationId xmlns:a16="http://schemas.microsoft.com/office/drawing/2014/main" id="{787EB232-8B8B-2B5D-4986-FCA57AC8D21F}"/>
              </a:ext>
            </a:extLst>
          </p:cNvPr>
          <p:cNvSpPr/>
          <p:nvPr/>
        </p:nvSpPr>
        <p:spPr>
          <a:xfrm>
            <a:off x="3540642" y="839972"/>
            <a:ext cx="829339" cy="159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21195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28"/>
        <p:cNvGrpSpPr/>
        <p:nvPr/>
      </p:nvGrpSpPr>
      <p:grpSpPr>
        <a:xfrm>
          <a:off x="0" y="0"/>
          <a:ext cx="0" cy="0"/>
          <a:chOff x="0" y="0"/>
          <a:chExt cx="0" cy="0"/>
        </a:xfrm>
      </p:grpSpPr>
      <p:sp>
        <p:nvSpPr>
          <p:cNvPr id="1129" name="Google Shape;1129;p36"/>
          <p:cNvSpPr/>
          <p:nvPr/>
        </p:nvSpPr>
        <p:spPr>
          <a:xfrm>
            <a:off x="4834592" y="3145171"/>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000" b="1">
              <a:solidFill>
                <a:schemeClr val="accent2"/>
              </a:solidFill>
              <a:latin typeface="Archivo Black"/>
              <a:ea typeface="Archivo Black"/>
              <a:cs typeface="Archivo Black"/>
              <a:sym typeface="Archivo Black"/>
            </a:endParaRPr>
          </a:p>
        </p:txBody>
      </p:sp>
      <p:sp>
        <p:nvSpPr>
          <p:cNvPr id="1130" name="Google Shape;1130;p36"/>
          <p:cNvSpPr txBox="1">
            <a:spLocks noGrp="1"/>
          </p:cNvSpPr>
          <p:nvPr>
            <p:ph type="title" idx="15"/>
          </p:nvPr>
        </p:nvSpPr>
        <p:spPr>
          <a:xfrm>
            <a:off x="4965545" y="3276125"/>
            <a:ext cx="512100" cy="512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132" name="Google Shape;1132;p36"/>
          <p:cNvSpPr txBox="1">
            <a:spLocks noGrp="1"/>
          </p:cNvSpPr>
          <p:nvPr>
            <p:ph type="title" idx="13"/>
          </p:nvPr>
        </p:nvSpPr>
        <p:spPr>
          <a:xfrm>
            <a:off x="5880263" y="3248825"/>
            <a:ext cx="25089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Conclusion</a:t>
            </a:r>
            <a:endParaRPr dirty="0"/>
          </a:p>
        </p:txBody>
      </p:sp>
      <p:sp>
        <p:nvSpPr>
          <p:cNvPr id="1133" name="Google Shape;1133;p36"/>
          <p:cNvSpPr/>
          <p:nvPr/>
        </p:nvSpPr>
        <p:spPr>
          <a:xfrm>
            <a:off x="782558" y="3145171"/>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834592" y="1617646"/>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782558" y="1601146"/>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txBox="1">
            <a:spLocks noGrp="1"/>
          </p:cNvSpPr>
          <p:nvPr>
            <p:ph type="title" idx="2"/>
          </p:nvPr>
        </p:nvSpPr>
        <p:spPr>
          <a:xfrm>
            <a:off x="905200" y="1732993"/>
            <a:ext cx="511500" cy="5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1137" name="Google Shape;1137;p36"/>
          <p:cNvSpPr txBox="1">
            <a:spLocks noGrp="1"/>
          </p:cNvSpPr>
          <p:nvPr>
            <p:ph type="title" idx="5"/>
          </p:nvPr>
        </p:nvSpPr>
        <p:spPr>
          <a:xfrm>
            <a:off x="913508" y="3276125"/>
            <a:ext cx="512100" cy="512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138" name="Google Shape;1138;p36"/>
          <p:cNvSpPr txBox="1">
            <a:spLocks noGrp="1"/>
          </p:cNvSpPr>
          <p:nvPr>
            <p:ph type="title" idx="8"/>
          </p:nvPr>
        </p:nvSpPr>
        <p:spPr>
          <a:xfrm>
            <a:off x="4965542" y="1731043"/>
            <a:ext cx="512100" cy="512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139" name="Google Shape;1139;p36"/>
          <p:cNvSpPr txBox="1">
            <a:spLocks noGrp="1"/>
          </p:cNvSpPr>
          <p:nvPr>
            <p:ph type="title" idx="3"/>
          </p:nvPr>
        </p:nvSpPr>
        <p:spPr>
          <a:xfrm>
            <a:off x="1828229" y="3276125"/>
            <a:ext cx="25089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Réalisation</a:t>
            </a:r>
            <a:endParaRPr dirty="0"/>
          </a:p>
        </p:txBody>
      </p:sp>
      <p:sp>
        <p:nvSpPr>
          <p:cNvPr id="1140" name="Google Shape;1140;p36"/>
          <p:cNvSpPr txBox="1">
            <a:spLocks noGrp="1"/>
          </p:cNvSpPr>
          <p:nvPr>
            <p:ph type="title"/>
          </p:nvPr>
        </p:nvSpPr>
        <p:spPr>
          <a:xfrm>
            <a:off x="1779767" y="1641075"/>
            <a:ext cx="25089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Introduction</a:t>
            </a:r>
            <a:endParaRPr dirty="0"/>
          </a:p>
        </p:txBody>
      </p:sp>
      <p:sp>
        <p:nvSpPr>
          <p:cNvPr id="1143" name="Google Shape;1143;p36"/>
          <p:cNvSpPr txBox="1">
            <a:spLocks noGrp="1"/>
          </p:cNvSpPr>
          <p:nvPr>
            <p:ph type="title" idx="6"/>
          </p:nvPr>
        </p:nvSpPr>
        <p:spPr>
          <a:xfrm>
            <a:off x="5880263" y="1642470"/>
            <a:ext cx="281717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Etude préalable </a:t>
            </a:r>
            <a:endParaRPr dirty="0"/>
          </a:p>
        </p:txBody>
      </p:sp>
      <p:sp>
        <p:nvSpPr>
          <p:cNvPr id="1145" name="Google Shape;1145;p36"/>
          <p:cNvSpPr txBox="1">
            <a:spLocks noGrp="1"/>
          </p:cNvSpPr>
          <p:nvPr>
            <p:ph type="title" idx="9"/>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Plan </a:t>
            </a:r>
            <a:endParaRPr dirty="0">
              <a:solidFill>
                <a:schemeClr val="accent1"/>
              </a:solidFill>
            </a:endParaRPr>
          </a:p>
        </p:txBody>
      </p:sp>
      <p:pic>
        <p:nvPicPr>
          <p:cNvPr id="1146" name="Google Shape;1146;p36"/>
          <p:cNvPicPr preferRelativeResize="0"/>
          <p:nvPr/>
        </p:nvPicPr>
        <p:blipFill>
          <a:blip r:embed="rId3">
            <a:alphaModFix/>
          </a:blip>
          <a:stretch>
            <a:fillRect/>
          </a:stretch>
        </p:blipFill>
        <p:spPr>
          <a:xfrm rot="-900008" flipH="1">
            <a:off x="7915978" y="727048"/>
            <a:ext cx="410087" cy="382752"/>
          </a:xfrm>
          <a:prstGeom prst="rect">
            <a:avLst/>
          </a:prstGeom>
          <a:noFill/>
          <a:ln>
            <a:noFill/>
          </a:ln>
        </p:spPr>
      </p:pic>
      <p:pic>
        <p:nvPicPr>
          <p:cNvPr id="1147" name="Google Shape;1147;p36"/>
          <p:cNvPicPr preferRelativeResize="0"/>
          <p:nvPr/>
        </p:nvPicPr>
        <p:blipFill>
          <a:blip r:embed="rId4">
            <a:alphaModFix/>
          </a:blip>
          <a:stretch>
            <a:fillRect/>
          </a:stretch>
        </p:blipFill>
        <p:spPr>
          <a:xfrm rot="899999">
            <a:off x="814256" y="4318479"/>
            <a:ext cx="321896" cy="300100"/>
          </a:xfrm>
          <a:prstGeom prst="rect">
            <a:avLst/>
          </a:prstGeom>
          <a:noFill/>
          <a:ln>
            <a:noFill/>
          </a:ln>
        </p:spPr>
      </p:pic>
      <p:pic>
        <p:nvPicPr>
          <p:cNvPr id="1148" name="Google Shape;1148;p36"/>
          <p:cNvPicPr preferRelativeResize="0"/>
          <p:nvPr/>
        </p:nvPicPr>
        <p:blipFill>
          <a:blip r:embed="rId4">
            <a:alphaModFix/>
          </a:blip>
          <a:stretch>
            <a:fillRect/>
          </a:stretch>
        </p:blipFill>
        <p:spPr>
          <a:xfrm rot="899999">
            <a:off x="4411071" y="2795847"/>
            <a:ext cx="321896" cy="300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E0E367-AC66-1CAC-D097-4AFE8A7EE353}"/>
              </a:ext>
            </a:extLst>
          </p:cNvPr>
          <p:cNvSpPr>
            <a:spLocks noGrp="1"/>
          </p:cNvSpPr>
          <p:nvPr>
            <p:ph type="title"/>
          </p:nvPr>
        </p:nvSpPr>
        <p:spPr>
          <a:xfrm>
            <a:off x="1201479" y="0"/>
            <a:ext cx="6400800" cy="572700"/>
          </a:xfrm>
        </p:spPr>
        <p:txBody>
          <a:bodyPr/>
          <a:lstStyle/>
          <a:p>
            <a:r>
              <a:rPr lang="fr-FR" dirty="0"/>
              <a:t>Ajouter nouveau widget</a:t>
            </a:r>
          </a:p>
        </p:txBody>
      </p:sp>
      <p:pic>
        <p:nvPicPr>
          <p:cNvPr id="5" name="Image 4">
            <a:extLst>
              <a:ext uri="{FF2B5EF4-FFF2-40B4-BE49-F238E27FC236}">
                <a16:creationId xmlns:a16="http://schemas.microsoft.com/office/drawing/2014/main" id="{94D13A4D-DDE2-E9B1-DF6C-02A528DC0439}"/>
              </a:ext>
            </a:extLst>
          </p:cNvPr>
          <p:cNvPicPr>
            <a:picLocks noChangeAspect="1"/>
          </p:cNvPicPr>
          <p:nvPr/>
        </p:nvPicPr>
        <p:blipFill>
          <a:blip r:embed="rId3"/>
          <a:stretch>
            <a:fillRect/>
          </a:stretch>
        </p:blipFill>
        <p:spPr>
          <a:xfrm>
            <a:off x="-1" y="648587"/>
            <a:ext cx="4572001" cy="2348668"/>
          </a:xfrm>
          <a:prstGeom prst="rect">
            <a:avLst/>
          </a:prstGeom>
        </p:spPr>
      </p:pic>
      <p:pic>
        <p:nvPicPr>
          <p:cNvPr id="7" name="Image 6">
            <a:extLst>
              <a:ext uri="{FF2B5EF4-FFF2-40B4-BE49-F238E27FC236}">
                <a16:creationId xmlns:a16="http://schemas.microsoft.com/office/drawing/2014/main" id="{74FFEED1-A224-98CE-882C-73F8AA917CF6}"/>
              </a:ext>
            </a:extLst>
          </p:cNvPr>
          <p:cNvPicPr>
            <a:picLocks noChangeAspect="1"/>
          </p:cNvPicPr>
          <p:nvPr/>
        </p:nvPicPr>
        <p:blipFill>
          <a:blip r:embed="rId4"/>
          <a:stretch>
            <a:fillRect/>
          </a:stretch>
        </p:blipFill>
        <p:spPr>
          <a:xfrm>
            <a:off x="4912241" y="785757"/>
            <a:ext cx="4093535" cy="2178106"/>
          </a:xfrm>
          <a:prstGeom prst="rect">
            <a:avLst/>
          </a:prstGeom>
        </p:spPr>
      </p:pic>
      <p:pic>
        <p:nvPicPr>
          <p:cNvPr id="9" name="Image 8">
            <a:extLst>
              <a:ext uri="{FF2B5EF4-FFF2-40B4-BE49-F238E27FC236}">
                <a16:creationId xmlns:a16="http://schemas.microsoft.com/office/drawing/2014/main" id="{B30A2973-1A4E-EB12-BB04-8256DFEF2D79}"/>
              </a:ext>
            </a:extLst>
          </p:cNvPr>
          <p:cNvPicPr>
            <a:picLocks noChangeAspect="1"/>
          </p:cNvPicPr>
          <p:nvPr/>
        </p:nvPicPr>
        <p:blipFill>
          <a:blip r:embed="rId5"/>
          <a:stretch>
            <a:fillRect/>
          </a:stretch>
        </p:blipFill>
        <p:spPr>
          <a:xfrm>
            <a:off x="1871329" y="2997255"/>
            <a:ext cx="4423145" cy="2093096"/>
          </a:xfrm>
          <a:prstGeom prst="rect">
            <a:avLst/>
          </a:prstGeom>
        </p:spPr>
      </p:pic>
      <p:sp>
        <p:nvSpPr>
          <p:cNvPr id="10" name="Rectangle 9">
            <a:extLst>
              <a:ext uri="{FF2B5EF4-FFF2-40B4-BE49-F238E27FC236}">
                <a16:creationId xmlns:a16="http://schemas.microsoft.com/office/drawing/2014/main" id="{86911BC8-70A4-8AD3-F0ED-3C2C4228A9DD}"/>
              </a:ext>
            </a:extLst>
          </p:cNvPr>
          <p:cNvSpPr/>
          <p:nvPr/>
        </p:nvSpPr>
        <p:spPr>
          <a:xfrm>
            <a:off x="2218765" y="2571750"/>
            <a:ext cx="295835" cy="3496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4640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BF4D89B-FBFF-5974-38B6-0387234A39D8}"/>
              </a:ext>
            </a:extLst>
          </p:cNvPr>
          <p:cNvSpPr>
            <a:spLocks noGrp="1"/>
          </p:cNvSpPr>
          <p:nvPr>
            <p:ph type="title"/>
          </p:nvPr>
        </p:nvSpPr>
        <p:spPr>
          <a:xfrm>
            <a:off x="1169894" y="257725"/>
            <a:ext cx="6400800" cy="572700"/>
          </a:xfrm>
        </p:spPr>
        <p:txBody>
          <a:bodyPr/>
          <a:lstStyle/>
          <a:p>
            <a:r>
              <a:rPr lang="fr-FR" dirty="0"/>
              <a:t>Arduino IDE</a:t>
            </a:r>
          </a:p>
        </p:txBody>
      </p:sp>
      <p:sp>
        <p:nvSpPr>
          <p:cNvPr id="4" name="Rectangle 1">
            <a:extLst>
              <a:ext uri="{FF2B5EF4-FFF2-40B4-BE49-F238E27FC236}">
                <a16:creationId xmlns:a16="http://schemas.microsoft.com/office/drawing/2014/main" id="{66154ACF-B43A-C748-B158-CDC170038A98}"/>
              </a:ext>
            </a:extLst>
          </p:cNvPr>
          <p:cNvSpPr>
            <a:spLocks noChangeArrowheads="1"/>
          </p:cNvSpPr>
          <p:nvPr/>
        </p:nvSpPr>
        <p:spPr bwMode="auto">
          <a:xfrm>
            <a:off x="0" y="1195506"/>
            <a:ext cx="6118412" cy="94385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100" b="0" i="0" u="none" strike="noStrike" cap="none" normalizeH="0" baseline="0" dirty="0">
                <a:ln>
                  <a:noFill/>
                </a:ln>
                <a:solidFill>
                  <a:srgbClr val="202124"/>
                </a:solidFill>
                <a:effectLst/>
                <a:latin typeface="inherit"/>
              </a:rPr>
              <a:t>Nous allons programmer l'ESP32 à l'aide de l'IDE Arduino. Donc, nous devrions faire l’installation de l’ESP32 dans </a:t>
            </a:r>
            <a:r>
              <a:rPr lang="fr-FR" altLang="fr-FR" sz="2100" dirty="0">
                <a:solidFill>
                  <a:srgbClr val="202124"/>
                </a:solidFill>
                <a:latin typeface="inherit"/>
              </a:rPr>
              <a:t>A</a:t>
            </a:r>
            <a:r>
              <a:rPr kumimoji="0" lang="fr-FR" altLang="fr-FR" sz="2100" b="0" i="0" u="none" strike="noStrike" cap="none" normalizeH="0" baseline="0" dirty="0">
                <a:ln>
                  <a:noFill/>
                </a:ln>
                <a:solidFill>
                  <a:srgbClr val="202124"/>
                </a:solidFill>
                <a:effectLst/>
                <a:latin typeface="inherit"/>
              </a:rPr>
              <a:t>rduino IDE,</a:t>
            </a:r>
          </a:p>
        </p:txBody>
      </p:sp>
      <p:pic>
        <p:nvPicPr>
          <p:cNvPr id="12" name="Image 11" descr="Une image contenant texte&#10;&#10;Description générée automatiquement">
            <a:extLst>
              <a:ext uri="{FF2B5EF4-FFF2-40B4-BE49-F238E27FC236}">
                <a16:creationId xmlns:a16="http://schemas.microsoft.com/office/drawing/2014/main" id="{F634453F-B611-C107-29BE-EB5333687B83}"/>
              </a:ext>
            </a:extLst>
          </p:cNvPr>
          <p:cNvPicPr>
            <a:picLocks noChangeAspect="1"/>
          </p:cNvPicPr>
          <p:nvPr/>
        </p:nvPicPr>
        <p:blipFill>
          <a:blip r:embed="rId2"/>
          <a:stretch>
            <a:fillRect/>
          </a:stretch>
        </p:blipFill>
        <p:spPr>
          <a:xfrm>
            <a:off x="1748116" y="2139362"/>
            <a:ext cx="5029201" cy="2752097"/>
          </a:xfrm>
          <a:prstGeom prst="rect">
            <a:avLst/>
          </a:prstGeom>
        </p:spPr>
      </p:pic>
    </p:spTree>
    <p:extLst>
      <p:ext uri="{BB962C8B-B14F-4D97-AF65-F5344CB8AC3E}">
        <p14:creationId xmlns:p14="http://schemas.microsoft.com/office/powerpoint/2010/main" val="3302429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88129F-E630-ECBE-7F71-819CCC4108A4}"/>
              </a:ext>
            </a:extLst>
          </p:cNvPr>
          <p:cNvSpPr>
            <a:spLocks noGrp="1"/>
          </p:cNvSpPr>
          <p:nvPr>
            <p:ph type="title"/>
          </p:nvPr>
        </p:nvSpPr>
        <p:spPr>
          <a:xfrm>
            <a:off x="1042147" y="733075"/>
            <a:ext cx="7059706" cy="572700"/>
          </a:xfrm>
        </p:spPr>
        <p:txBody>
          <a:bodyPr/>
          <a:lstStyle/>
          <a:p>
            <a:r>
              <a:rPr lang="fr-FR" dirty="0"/>
              <a:t>Installation des bibliothèques nécessaire</a:t>
            </a:r>
          </a:p>
        </p:txBody>
      </p:sp>
      <p:pic>
        <p:nvPicPr>
          <p:cNvPr id="6" name="Image 5">
            <a:extLst>
              <a:ext uri="{FF2B5EF4-FFF2-40B4-BE49-F238E27FC236}">
                <a16:creationId xmlns:a16="http://schemas.microsoft.com/office/drawing/2014/main" id="{2E27F470-255D-153C-1550-0A01E5008104}"/>
              </a:ext>
            </a:extLst>
          </p:cNvPr>
          <p:cNvPicPr>
            <a:picLocks noChangeAspect="1"/>
          </p:cNvPicPr>
          <p:nvPr/>
        </p:nvPicPr>
        <p:blipFill>
          <a:blip r:embed="rId2"/>
          <a:stretch>
            <a:fillRect/>
          </a:stretch>
        </p:blipFill>
        <p:spPr>
          <a:xfrm>
            <a:off x="174812" y="1305775"/>
            <a:ext cx="6239435" cy="2849366"/>
          </a:xfrm>
          <a:prstGeom prst="rect">
            <a:avLst/>
          </a:prstGeom>
        </p:spPr>
      </p:pic>
      <p:pic>
        <p:nvPicPr>
          <p:cNvPr id="8" name="Image 7">
            <a:extLst>
              <a:ext uri="{FF2B5EF4-FFF2-40B4-BE49-F238E27FC236}">
                <a16:creationId xmlns:a16="http://schemas.microsoft.com/office/drawing/2014/main" id="{8834E5BF-0817-9412-E022-05A919A523F3}"/>
              </a:ext>
            </a:extLst>
          </p:cNvPr>
          <p:cNvPicPr>
            <a:picLocks noChangeAspect="1"/>
          </p:cNvPicPr>
          <p:nvPr/>
        </p:nvPicPr>
        <p:blipFill>
          <a:blip r:embed="rId3"/>
          <a:stretch>
            <a:fillRect/>
          </a:stretch>
        </p:blipFill>
        <p:spPr>
          <a:xfrm>
            <a:off x="6509159" y="2571750"/>
            <a:ext cx="2419688" cy="885949"/>
          </a:xfrm>
          <a:prstGeom prst="rect">
            <a:avLst/>
          </a:prstGeom>
        </p:spPr>
      </p:pic>
    </p:spTree>
    <p:extLst>
      <p:ext uri="{BB962C8B-B14F-4D97-AF65-F5344CB8AC3E}">
        <p14:creationId xmlns:p14="http://schemas.microsoft.com/office/powerpoint/2010/main" val="557171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8445952-CEC4-08DE-115B-FC69F9A198E7}"/>
              </a:ext>
            </a:extLst>
          </p:cNvPr>
          <p:cNvSpPr>
            <a:spLocks noGrp="1"/>
          </p:cNvSpPr>
          <p:nvPr>
            <p:ph type="title"/>
          </p:nvPr>
        </p:nvSpPr>
        <p:spPr>
          <a:xfrm>
            <a:off x="-605118" y="163358"/>
            <a:ext cx="6400800" cy="572700"/>
          </a:xfrm>
        </p:spPr>
        <p:txBody>
          <a:bodyPr/>
          <a:lstStyle/>
          <a:p>
            <a:r>
              <a:rPr lang="fr-FR" dirty="0" err="1"/>
              <a:t>WiFi</a:t>
            </a:r>
            <a:r>
              <a:rPr lang="fr-FR" dirty="0"/>
              <a:t> </a:t>
            </a:r>
            <a:r>
              <a:rPr lang="fr-FR" dirty="0" err="1"/>
              <a:t>Credentials</a:t>
            </a:r>
            <a:endParaRPr lang="fr-FR" dirty="0"/>
          </a:p>
        </p:txBody>
      </p:sp>
      <p:pic>
        <p:nvPicPr>
          <p:cNvPr id="5" name="Image 4">
            <a:extLst>
              <a:ext uri="{FF2B5EF4-FFF2-40B4-BE49-F238E27FC236}">
                <a16:creationId xmlns:a16="http://schemas.microsoft.com/office/drawing/2014/main" id="{795B7AC3-9657-AE1B-A083-6FBC9FA8AB51}"/>
              </a:ext>
            </a:extLst>
          </p:cNvPr>
          <p:cNvPicPr>
            <a:picLocks noChangeAspect="1"/>
          </p:cNvPicPr>
          <p:nvPr/>
        </p:nvPicPr>
        <p:blipFill>
          <a:blip r:embed="rId2"/>
          <a:stretch>
            <a:fillRect/>
          </a:stretch>
        </p:blipFill>
        <p:spPr>
          <a:xfrm>
            <a:off x="694360" y="989728"/>
            <a:ext cx="5792008" cy="447737"/>
          </a:xfrm>
          <a:prstGeom prst="rect">
            <a:avLst/>
          </a:prstGeom>
        </p:spPr>
      </p:pic>
      <p:sp>
        <p:nvSpPr>
          <p:cNvPr id="6" name="Titre 2">
            <a:extLst>
              <a:ext uri="{FF2B5EF4-FFF2-40B4-BE49-F238E27FC236}">
                <a16:creationId xmlns:a16="http://schemas.microsoft.com/office/drawing/2014/main" id="{F9425B9F-9067-0DCA-C841-740186D64786}"/>
              </a:ext>
            </a:extLst>
          </p:cNvPr>
          <p:cNvSpPr txBox="1">
            <a:spLocks/>
          </p:cNvSpPr>
          <p:nvPr/>
        </p:nvSpPr>
        <p:spPr>
          <a:xfrm>
            <a:off x="-605118" y="1691135"/>
            <a:ext cx="6400800" cy="572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exend"/>
              <a:buNone/>
              <a:defRPr sz="3600" b="1" i="0" u="none" strike="noStrike" cap="none">
                <a:solidFill>
                  <a:schemeClr val="accent2"/>
                </a:solidFill>
                <a:latin typeface="Lexend"/>
                <a:ea typeface="Lexend"/>
                <a:cs typeface="Lexend"/>
                <a:sym typeface="Lexend"/>
              </a:defRPr>
            </a:lvl1pPr>
            <a:lvl2pPr marR="0" lvl="1"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2pPr>
            <a:lvl3pPr marR="0" lvl="2"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3pPr>
            <a:lvl4pPr marR="0" lvl="3"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4pPr>
            <a:lvl5pPr marR="0" lvl="4"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5pPr>
            <a:lvl6pPr marR="0" lvl="5"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6pPr>
            <a:lvl7pPr marR="0" lvl="6"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7pPr>
            <a:lvl8pPr marR="0" lvl="7"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8pPr>
            <a:lvl9pPr marR="0" lvl="8"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9pPr>
          </a:lstStyle>
          <a:p>
            <a:r>
              <a:rPr lang="fr-FR" dirty="0"/>
              <a:t>Ubidots </a:t>
            </a:r>
            <a:r>
              <a:rPr lang="fr-FR" dirty="0" err="1"/>
              <a:t>Credentials</a:t>
            </a:r>
            <a:endParaRPr lang="fr-FR" dirty="0"/>
          </a:p>
        </p:txBody>
      </p:sp>
      <p:pic>
        <p:nvPicPr>
          <p:cNvPr id="8" name="Image 7">
            <a:extLst>
              <a:ext uri="{FF2B5EF4-FFF2-40B4-BE49-F238E27FC236}">
                <a16:creationId xmlns:a16="http://schemas.microsoft.com/office/drawing/2014/main" id="{B5F1AE2A-404A-7509-DF43-8FBEE93E3CF2}"/>
              </a:ext>
            </a:extLst>
          </p:cNvPr>
          <p:cNvPicPr>
            <a:picLocks noChangeAspect="1"/>
          </p:cNvPicPr>
          <p:nvPr/>
        </p:nvPicPr>
        <p:blipFill>
          <a:blip r:embed="rId3"/>
          <a:stretch>
            <a:fillRect/>
          </a:stretch>
        </p:blipFill>
        <p:spPr>
          <a:xfrm>
            <a:off x="694360" y="2520867"/>
            <a:ext cx="6582694" cy="1200318"/>
          </a:xfrm>
          <a:prstGeom prst="rect">
            <a:avLst/>
          </a:prstGeom>
        </p:spPr>
      </p:pic>
    </p:spTree>
    <p:extLst>
      <p:ext uri="{BB962C8B-B14F-4D97-AF65-F5344CB8AC3E}">
        <p14:creationId xmlns:p14="http://schemas.microsoft.com/office/powerpoint/2010/main" val="4231019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EA930F4-63B3-8A1D-D6CD-B626B6804489}"/>
              </a:ext>
            </a:extLst>
          </p:cNvPr>
          <p:cNvSpPr>
            <a:spLocks noGrp="1"/>
          </p:cNvSpPr>
          <p:nvPr>
            <p:ph type="title"/>
          </p:nvPr>
        </p:nvSpPr>
        <p:spPr>
          <a:xfrm>
            <a:off x="510989" y="203699"/>
            <a:ext cx="6400800" cy="572700"/>
          </a:xfrm>
        </p:spPr>
        <p:txBody>
          <a:bodyPr/>
          <a:lstStyle/>
          <a:p>
            <a:r>
              <a:rPr lang="fr-FR" dirty="0" err="1"/>
              <a:t>Uploading</a:t>
            </a:r>
            <a:r>
              <a:rPr lang="fr-FR" dirty="0"/>
              <a:t> source code </a:t>
            </a:r>
          </a:p>
        </p:txBody>
      </p:sp>
      <p:sp>
        <p:nvSpPr>
          <p:cNvPr id="4" name="Rectangle 1">
            <a:extLst>
              <a:ext uri="{FF2B5EF4-FFF2-40B4-BE49-F238E27FC236}">
                <a16:creationId xmlns:a16="http://schemas.microsoft.com/office/drawing/2014/main" id="{962CF32C-5326-78C2-C26E-0AEDEFABD1F4}"/>
              </a:ext>
            </a:extLst>
          </p:cNvPr>
          <p:cNvSpPr>
            <a:spLocks noGrp="1" noChangeArrowheads="1"/>
          </p:cNvSpPr>
          <p:nvPr>
            <p:ph type="subTitle" idx="1"/>
          </p:nvPr>
        </p:nvSpPr>
        <p:spPr bwMode="auto">
          <a:xfrm>
            <a:off x="174811" y="1026328"/>
            <a:ext cx="7997483" cy="71302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202124"/>
                </a:solidFill>
                <a:effectLst/>
                <a:latin typeface="inherit"/>
              </a:rPr>
              <a:t>Connectez le module ESP32 avec un ordinateur portable/ordinateur. Vérifiez les configurations de téléchargement comme la carte : module de développement ESP32, vitesse de téléchargement, et sélectionnez le bon port. Téléversez ensuite le code.</a:t>
            </a:r>
            <a:r>
              <a:rPr kumimoji="0" lang="fr-FR" altLang="fr-FR" b="0" i="0" u="none" strike="noStrike" cap="none" normalizeH="0" baseline="0" dirty="0">
                <a:ln>
                  <a:noFill/>
                </a:ln>
                <a:solidFill>
                  <a:schemeClr val="tx1"/>
                </a:solidFill>
                <a:effectLst/>
              </a:rPr>
              <a:t> </a:t>
            </a:r>
            <a:endParaRPr kumimoji="0" lang="fr-FR" altLang="fr-FR"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DEB37E40-E4E8-7070-69EF-08DA4CC40BC9}"/>
              </a:ext>
            </a:extLst>
          </p:cNvPr>
          <p:cNvPicPr>
            <a:picLocks noChangeAspect="1"/>
          </p:cNvPicPr>
          <p:nvPr/>
        </p:nvPicPr>
        <p:blipFill>
          <a:blip r:embed="rId2"/>
          <a:stretch>
            <a:fillRect/>
          </a:stretch>
        </p:blipFill>
        <p:spPr>
          <a:xfrm>
            <a:off x="882413" y="1785346"/>
            <a:ext cx="7696810" cy="3154455"/>
          </a:xfrm>
          <a:prstGeom prst="rect">
            <a:avLst/>
          </a:prstGeom>
        </p:spPr>
      </p:pic>
      <p:sp>
        <p:nvSpPr>
          <p:cNvPr id="7" name="Rectangle 6">
            <a:extLst>
              <a:ext uri="{FF2B5EF4-FFF2-40B4-BE49-F238E27FC236}">
                <a16:creationId xmlns:a16="http://schemas.microsoft.com/office/drawing/2014/main" id="{4A696882-4989-7633-9456-E75FD35841B1}"/>
              </a:ext>
            </a:extLst>
          </p:cNvPr>
          <p:cNvSpPr/>
          <p:nvPr/>
        </p:nvSpPr>
        <p:spPr>
          <a:xfrm>
            <a:off x="1532965" y="2729753"/>
            <a:ext cx="1775011" cy="4975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177809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04206B8-9F9B-7CC9-8B31-A38C883803AF}"/>
              </a:ext>
            </a:extLst>
          </p:cNvPr>
          <p:cNvSpPr>
            <a:spLocks noGrp="1"/>
          </p:cNvSpPr>
          <p:nvPr>
            <p:ph type="title"/>
          </p:nvPr>
        </p:nvSpPr>
        <p:spPr>
          <a:xfrm>
            <a:off x="672352" y="553322"/>
            <a:ext cx="7247965" cy="572700"/>
          </a:xfrm>
        </p:spPr>
        <p:txBody>
          <a:bodyPr/>
          <a:lstStyle/>
          <a:p>
            <a:r>
              <a:rPr lang="fr-FR" dirty="0"/>
              <a:t>Visualisation des données sur la plateforme Ubidots</a:t>
            </a:r>
          </a:p>
        </p:txBody>
      </p:sp>
      <p:pic>
        <p:nvPicPr>
          <p:cNvPr id="5" name="Image 4">
            <a:extLst>
              <a:ext uri="{FF2B5EF4-FFF2-40B4-BE49-F238E27FC236}">
                <a16:creationId xmlns:a16="http://schemas.microsoft.com/office/drawing/2014/main" id="{9CDBB020-B12F-7F7E-1406-199BB064AB60}"/>
              </a:ext>
            </a:extLst>
          </p:cNvPr>
          <p:cNvPicPr>
            <a:picLocks noChangeAspect="1"/>
          </p:cNvPicPr>
          <p:nvPr/>
        </p:nvPicPr>
        <p:blipFill>
          <a:blip r:embed="rId2"/>
          <a:stretch>
            <a:fillRect/>
          </a:stretch>
        </p:blipFill>
        <p:spPr>
          <a:xfrm>
            <a:off x="228600" y="1126021"/>
            <a:ext cx="8713694" cy="3889732"/>
          </a:xfrm>
          <a:prstGeom prst="rect">
            <a:avLst/>
          </a:prstGeom>
        </p:spPr>
      </p:pic>
    </p:spTree>
    <p:extLst>
      <p:ext uri="{BB962C8B-B14F-4D97-AF65-F5344CB8AC3E}">
        <p14:creationId xmlns:p14="http://schemas.microsoft.com/office/powerpoint/2010/main" val="172383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0A84F1B-360B-72BA-6FB9-18EAB0903590}"/>
              </a:ext>
            </a:extLst>
          </p:cNvPr>
          <p:cNvSpPr>
            <a:spLocks noGrp="1"/>
          </p:cNvSpPr>
          <p:nvPr>
            <p:ph type="title"/>
          </p:nvPr>
        </p:nvSpPr>
        <p:spPr>
          <a:xfrm>
            <a:off x="1371600" y="324722"/>
            <a:ext cx="6400800" cy="572700"/>
          </a:xfrm>
        </p:spPr>
        <p:txBody>
          <a:bodyPr/>
          <a:lstStyle/>
          <a:p>
            <a:r>
              <a:rPr lang="fr-FR" dirty="0"/>
              <a:t>Visualisation au chart</a:t>
            </a:r>
          </a:p>
        </p:txBody>
      </p:sp>
      <p:pic>
        <p:nvPicPr>
          <p:cNvPr id="5" name="Image 4" descr="Une image contenant texte, ciel&#10;&#10;Description générée automatiquement">
            <a:extLst>
              <a:ext uri="{FF2B5EF4-FFF2-40B4-BE49-F238E27FC236}">
                <a16:creationId xmlns:a16="http://schemas.microsoft.com/office/drawing/2014/main" id="{C9681718-A076-E1BD-594E-18E10A1B7AF7}"/>
              </a:ext>
            </a:extLst>
          </p:cNvPr>
          <p:cNvPicPr>
            <a:picLocks noChangeAspect="1"/>
          </p:cNvPicPr>
          <p:nvPr/>
        </p:nvPicPr>
        <p:blipFill>
          <a:blip r:embed="rId2"/>
          <a:stretch>
            <a:fillRect/>
          </a:stretch>
        </p:blipFill>
        <p:spPr>
          <a:xfrm>
            <a:off x="618564" y="1178353"/>
            <a:ext cx="8148917" cy="3541565"/>
          </a:xfrm>
          <a:prstGeom prst="rect">
            <a:avLst/>
          </a:prstGeom>
        </p:spPr>
      </p:pic>
      <p:pic>
        <p:nvPicPr>
          <p:cNvPr id="6" name="Google Shape;1215;p39">
            <a:extLst>
              <a:ext uri="{FF2B5EF4-FFF2-40B4-BE49-F238E27FC236}">
                <a16:creationId xmlns:a16="http://schemas.microsoft.com/office/drawing/2014/main" id="{35E7E26D-804B-D36A-8C6C-F1F6AB6DAFCE}"/>
              </a:ext>
            </a:extLst>
          </p:cNvPr>
          <p:cNvPicPr preferRelativeResize="0"/>
          <p:nvPr/>
        </p:nvPicPr>
        <p:blipFill>
          <a:blip r:embed="rId3">
            <a:alphaModFix/>
          </a:blip>
          <a:stretch>
            <a:fillRect/>
          </a:stretch>
        </p:blipFill>
        <p:spPr>
          <a:xfrm rot="900003">
            <a:off x="7327115" y="247234"/>
            <a:ext cx="890571" cy="830010"/>
          </a:xfrm>
          <a:prstGeom prst="rect">
            <a:avLst/>
          </a:prstGeom>
          <a:noFill/>
          <a:ln>
            <a:noFill/>
          </a:ln>
        </p:spPr>
      </p:pic>
      <p:pic>
        <p:nvPicPr>
          <p:cNvPr id="7" name="Google Shape;1287;p42">
            <a:extLst>
              <a:ext uri="{FF2B5EF4-FFF2-40B4-BE49-F238E27FC236}">
                <a16:creationId xmlns:a16="http://schemas.microsoft.com/office/drawing/2014/main" id="{41AA838A-EA73-025F-D273-50A9D0E2CE7E}"/>
              </a:ext>
            </a:extLst>
          </p:cNvPr>
          <p:cNvPicPr preferRelativeResize="0"/>
          <p:nvPr/>
        </p:nvPicPr>
        <p:blipFill>
          <a:blip r:embed="rId4">
            <a:alphaModFix/>
          </a:blip>
          <a:stretch>
            <a:fillRect/>
          </a:stretch>
        </p:blipFill>
        <p:spPr>
          <a:xfrm>
            <a:off x="-104699" y="-889249"/>
            <a:ext cx="1075049" cy="4573744"/>
          </a:xfrm>
          <a:prstGeom prst="rect">
            <a:avLst/>
          </a:prstGeom>
          <a:noFill/>
          <a:ln>
            <a:noFill/>
          </a:ln>
        </p:spPr>
      </p:pic>
    </p:spTree>
    <p:extLst>
      <p:ext uri="{BB962C8B-B14F-4D97-AF65-F5344CB8AC3E}">
        <p14:creationId xmlns:p14="http://schemas.microsoft.com/office/powerpoint/2010/main" val="716025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48DCA30E-1374-C169-BABD-B23DDE60D196}"/>
              </a:ext>
            </a:extLst>
          </p:cNvPr>
          <p:cNvSpPr>
            <a:spLocks noGrp="1"/>
          </p:cNvSpPr>
          <p:nvPr>
            <p:ph type="subTitle" idx="1"/>
          </p:nvPr>
        </p:nvSpPr>
        <p:spPr/>
        <p:txBody>
          <a:bodyPr/>
          <a:lstStyle/>
          <a:p>
            <a:endParaRPr lang="fr-FR"/>
          </a:p>
        </p:txBody>
      </p:sp>
      <p:sp>
        <p:nvSpPr>
          <p:cNvPr id="3" name="Titre 2">
            <a:extLst>
              <a:ext uri="{FF2B5EF4-FFF2-40B4-BE49-F238E27FC236}">
                <a16:creationId xmlns:a16="http://schemas.microsoft.com/office/drawing/2014/main" id="{F02842ED-DD62-F6A4-8418-ED90885989E9}"/>
              </a:ext>
            </a:extLst>
          </p:cNvPr>
          <p:cNvSpPr>
            <a:spLocks noGrp="1"/>
          </p:cNvSpPr>
          <p:nvPr>
            <p:ph type="title"/>
          </p:nvPr>
        </p:nvSpPr>
        <p:spPr>
          <a:xfrm>
            <a:off x="927847" y="378510"/>
            <a:ext cx="6400800" cy="572700"/>
          </a:xfrm>
        </p:spPr>
        <p:txBody>
          <a:bodyPr/>
          <a:lstStyle/>
          <a:p>
            <a:r>
              <a:rPr lang="fr-FR" dirty="0"/>
              <a:t>Démo</a:t>
            </a:r>
          </a:p>
        </p:txBody>
      </p:sp>
    </p:spTree>
    <p:extLst>
      <p:ext uri="{BB962C8B-B14F-4D97-AF65-F5344CB8AC3E}">
        <p14:creationId xmlns:p14="http://schemas.microsoft.com/office/powerpoint/2010/main" val="2158270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pic>
        <p:nvPicPr>
          <p:cNvPr id="1442" name="Google Shape;1442;p45"/>
          <p:cNvPicPr preferRelativeResize="0"/>
          <p:nvPr/>
        </p:nvPicPr>
        <p:blipFill>
          <a:blip r:embed="rId3">
            <a:alphaModFix/>
          </a:blip>
          <a:stretch>
            <a:fillRect/>
          </a:stretch>
        </p:blipFill>
        <p:spPr>
          <a:xfrm rot="900010">
            <a:off x="4058626" y="731179"/>
            <a:ext cx="1697509" cy="1582099"/>
          </a:xfrm>
          <a:prstGeom prst="rect">
            <a:avLst/>
          </a:prstGeom>
          <a:noFill/>
          <a:ln>
            <a:noFill/>
          </a:ln>
        </p:spPr>
      </p:pic>
      <p:sp>
        <p:nvSpPr>
          <p:cNvPr id="1444" name="Google Shape;1444;p45"/>
          <p:cNvSpPr txBox="1">
            <a:spLocks noGrp="1"/>
          </p:cNvSpPr>
          <p:nvPr>
            <p:ph type="title"/>
          </p:nvPr>
        </p:nvSpPr>
        <p:spPr>
          <a:xfrm>
            <a:off x="1371600" y="2633675"/>
            <a:ext cx="64008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Conclusion</a:t>
            </a:r>
            <a:endParaRPr dirty="0">
              <a:solidFill>
                <a:schemeClr val="accent1"/>
              </a:solidFill>
            </a:endParaRPr>
          </a:p>
        </p:txBody>
      </p:sp>
      <p:pic>
        <p:nvPicPr>
          <p:cNvPr id="1445" name="Google Shape;1445;p45"/>
          <p:cNvPicPr preferRelativeResize="0"/>
          <p:nvPr/>
        </p:nvPicPr>
        <p:blipFill>
          <a:blip r:embed="rId4">
            <a:alphaModFix/>
          </a:blip>
          <a:stretch>
            <a:fillRect/>
          </a:stretch>
        </p:blipFill>
        <p:spPr>
          <a:xfrm>
            <a:off x="1609675" y="-228975"/>
            <a:ext cx="3048840" cy="2207364"/>
          </a:xfrm>
          <a:prstGeom prst="rect">
            <a:avLst/>
          </a:prstGeom>
          <a:noFill/>
          <a:ln>
            <a:noFill/>
          </a:ln>
        </p:spPr>
      </p:pic>
      <p:pic>
        <p:nvPicPr>
          <p:cNvPr id="1446" name="Google Shape;1446;p45"/>
          <p:cNvPicPr preferRelativeResize="0"/>
          <p:nvPr/>
        </p:nvPicPr>
        <p:blipFill>
          <a:blip r:embed="rId5">
            <a:alphaModFix/>
          </a:blip>
          <a:stretch>
            <a:fillRect/>
          </a:stretch>
        </p:blipFill>
        <p:spPr>
          <a:xfrm rot="900003">
            <a:off x="1218233" y="2397799"/>
            <a:ext cx="520854" cy="486132"/>
          </a:xfrm>
          <a:prstGeom prst="rect">
            <a:avLst/>
          </a:prstGeom>
          <a:noFill/>
          <a:ln>
            <a:noFill/>
          </a:ln>
        </p:spPr>
      </p:pic>
      <p:pic>
        <p:nvPicPr>
          <p:cNvPr id="1447" name="Google Shape;1447;p45"/>
          <p:cNvPicPr preferRelativeResize="0"/>
          <p:nvPr/>
        </p:nvPicPr>
        <p:blipFill>
          <a:blip r:embed="rId6">
            <a:alphaModFix/>
          </a:blip>
          <a:stretch>
            <a:fillRect/>
          </a:stretch>
        </p:blipFill>
        <p:spPr>
          <a:xfrm rot="-1288025">
            <a:off x="6419941" y="1609026"/>
            <a:ext cx="572341" cy="534174"/>
          </a:xfrm>
          <a:prstGeom prst="rect">
            <a:avLst/>
          </a:prstGeom>
          <a:noFill/>
          <a:ln>
            <a:noFill/>
          </a:ln>
        </p:spPr>
      </p:pic>
      <p:pic>
        <p:nvPicPr>
          <p:cNvPr id="1448" name="Google Shape;1448;p45"/>
          <p:cNvPicPr preferRelativeResize="0"/>
          <p:nvPr/>
        </p:nvPicPr>
        <p:blipFill>
          <a:blip r:embed="rId7">
            <a:alphaModFix/>
          </a:blip>
          <a:stretch>
            <a:fillRect/>
          </a:stretch>
        </p:blipFill>
        <p:spPr>
          <a:xfrm rot="-899999" flipH="1">
            <a:off x="2862670" y="1381922"/>
            <a:ext cx="321896" cy="300100"/>
          </a:xfrm>
          <a:prstGeom prst="rect">
            <a:avLst/>
          </a:prstGeom>
          <a:noFill/>
          <a:ln>
            <a:noFill/>
          </a:ln>
        </p:spPr>
      </p:pic>
      <p:pic>
        <p:nvPicPr>
          <p:cNvPr id="1449" name="Google Shape;1449;p45"/>
          <p:cNvPicPr preferRelativeResize="0"/>
          <p:nvPr/>
        </p:nvPicPr>
        <p:blipFill>
          <a:blip r:embed="rId5">
            <a:alphaModFix/>
          </a:blip>
          <a:stretch>
            <a:fillRect/>
          </a:stretch>
        </p:blipFill>
        <p:spPr>
          <a:xfrm rot="-900008" flipH="1">
            <a:off x="7761953" y="2662898"/>
            <a:ext cx="410087" cy="382752"/>
          </a:xfrm>
          <a:prstGeom prst="rect">
            <a:avLst/>
          </a:prstGeom>
          <a:noFill/>
          <a:ln>
            <a:noFill/>
          </a:ln>
        </p:spPr>
      </p:pic>
      <p:sp>
        <p:nvSpPr>
          <p:cNvPr id="3" name="Sous-titre 2">
            <a:extLst>
              <a:ext uri="{FF2B5EF4-FFF2-40B4-BE49-F238E27FC236}">
                <a16:creationId xmlns:a16="http://schemas.microsoft.com/office/drawing/2014/main" id="{5DC9DA87-828F-FA18-C120-871704123267}"/>
              </a:ext>
            </a:extLst>
          </p:cNvPr>
          <p:cNvSpPr>
            <a:spLocks noGrp="1"/>
          </p:cNvSpPr>
          <p:nvPr>
            <p:ph type="subTitle" idx="1"/>
          </p:nvPr>
        </p:nvSpPr>
        <p:spPr/>
        <p:txBody>
          <a:bodyPr/>
          <a:lstStyle/>
          <a:p>
            <a:r>
              <a:rPr lang="fr-FR" dirty="0"/>
              <a:t>Nous avons crée une solution IOT avec ESP32 et AD8232,</a:t>
            </a:r>
          </a:p>
          <a:p>
            <a:r>
              <a:rPr lang="fr-FR" dirty="0"/>
              <a:t>Donc, maintenant, n'importe qui de n'importe où dans le monde peut surveiller le cœur d'une personne en se connectant simplement à cette plate-forme Ubidots.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2190"/>
        <p:cNvGrpSpPr/>
        <p:nvPr/>
      </p:nvGrpSpPr>
      <p:grpSpPr>
        <a:xfrm>
          <a:off x="0" y="0"/>
          <a:ext cx="0" cy="0"/>
          <a:chOff x="0" y="0"/>
          <a:chExt cx="0" cy="0"/>
        </a:xfrm>
      </p:grpSpPr>
      <p:sp>
        <p:nvSpPr>
          <p:cNvPr id="2191" name="Google Shape;2191;p63"/>
          <p:cNvSpPr txBox="1">
            <a:spLocks noGrp="1"/>
          </p:cNvSpPr>
          <p:nvPr>
            <p:ph type="title"/>
          </p:nvPr>
        </p:nvSpPr>
        <p:spPr>
          <a:xfrm>
            <a:off x="2468307" y="2808838"/>
            <a:ext cx="4122980" cy="955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t>Merci pour votre attention</a:t>
            </a:r>
            <a:endParaRPr sz="6000" dirty="0"/>
          </a:p>
        </p:txBody>
      </p:sp>
      <p:grpSp>
        <p:nvGrpSpPr>
          <p:cNvPr id="2203" name="Google Shape;2203;p63"/>
          <p:cNvGrpSpPr/>
          <p:nvPr/>
        </p:nvGrpSpPr>
        <p:grpSpPr>
          <a:xfrm>
            <a:off x="1405575" y="1901513"/>
            <a:ext cx="451641" cy="1340475"/>
            <a:chOff x="9385150" y="1954263"/>
            <a:chExt cx="451641" cy="1340475"/>
          </a:xfrm>
        </p:grpSpPr>
        <p:grpSp>
          <p:nvGrpSpPr>
            <p:cNvPr id="2204" name="Google Shape;2204;p63"/>
            <p:cNvGrpSpPr/>
            <p:nvPr/>
          </p:nvGrpSpPr>
          <p:grpSpPr>
            <a:xfrm>
              <a:off x="9589683" y="1954263"/>
              <a:ext cx="42575" cy="1340475"/>
              <a:chOff x="9703875" y="1954263"/>
              <a:chExt cx="42575" cy="1340475"/>
            </a:xfrm>
          </p:grpSpPr>
          <p:sp>
            <p:nvSpPr>
              <p:cNvPr id="2205" name="Google Shape;2205;p6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63"/>
            <p:cNvGrpSpPr/>
            <p:nvPr/>
          </p:nvGrpSpPr>
          <p:grpSpPr>
            <a:xfrm>
              <a:off x="9487417" y="1954263"/>
              <a:ext cx="42575" cy="1340475"/>
              <a:chOff x="9544525" y="1954263"/>
              <a:chExt cx="42575" cy="1340475"/>
            </a:xfrm>
          </p:grpSpPr>
          <p:sp>
            <p:nvSpPr>
              <p:cNvPr id="2213" name="Google Shape;2213;p6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63"/>
            <p:cNvGrpSpPr/>
            <p:nvPr/>
          </p:nvGrpSpPr>
          <p:grpSpPr>
            <a:xfrm>
              <a:off x="9385150" y="1954263"/>
              <a:ext cx="42575" cy="1340475"/>
              <a:chOff x="9385150" y="1954263"/>
              <a:chExt cx="42575" cy="1340475"/>
            </a:xfrm>
          </p:grpSpPr>
          <p:sp>
            <p:nvSpPr>
              <p:cNvPr id="2221" name="Google Shape;2221;p6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8" name="Google Shape;2228;p63"/>
            <p:cNvGrpSpPr/>
            <p:nvPr/>
          </p:nvGrpSpPr>
          <p:grpSpPr>
            <a:xfrm>
              <a:off x="9794216" y="1954263"/>
              <a:ext cx="42575" cy="1340475"/>
              <a:chOff x="9544525" y="1954263"/>
              <a:chExt cx="42575" cy="1340475"/>
            </a:xfrm>
          </p:grpSpPr>
          <p:sp>
            <p:nvSpPr>
              <p:cNvPr id="2229" name="Google Shape;2229;p6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63"/>
            <p:cNvGrpSpPr/>
            <p:nvPr/>
          </p:nvGrpSpPr>
          <p:grpSpPr>
            <a:xfrm>
              <a:off x="9691950" y="1954263"/>
              <a:ext cx="42575" cy="1340475"/>
              <a:chOff x="9385150" y="1954263"/>
              <a:chExt cx="42575" cy="1340475"/>
            </a:xfrm>
          </p:grpSpPr>
          <p:sp>
            <p:nvSpPr>
              <p:cNvPr id="2237" name="Google Shape;2237;p6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244" name="Google Shape;2244;p63"/>
          <p:cNvPicPr preferRelativeResize="0"/>
          <p:nvPr/>
        </p:nvPicPr>
        <p:blipFill>
          <a:blip r:embed="rId3">
            <a:alphaModFix/>
          </a:blip>
          <a:stretch>
            <a:fillRect/>
          </a:stretch>
        </p:blipFill>
        <p:spPr>
          <a:xfrm rot="899999">
            <a:off x="7164634" y="3561947"/>
            <a:ext cx="321896" cy="300100"/>
          </a:xfrm>
          <a:prstGeom prst="rect">
            <a:avLst/>
          </a:prstGeom>
          <a:noFill/>
          <a:ln>
            <a:noFill/>
          </a:ln>
        </p:spPr>
      </p:pic>
      <p:pic>
        <p:nvPicPr>
          <p:cNvPr id="2245" name="Google Shape;2245;p63"/>
          <p:cNvPicPr preferRelativeResize="0"/>
          <p:nvPr/>
        </p:nvPicPr>
        <p:blipFill>
          <a:blip r:embed="rId3">
            <a:alphaModFix/>
          </a:blip>
          <a:stretch>
            <a:fillRect/>
          </a:stretch>
        </p:blipFill>
        <p:spPr>
          <a:xfrm rot="899999">
            <a:off x="8086071" y="2428522"/>
            <a:ext cx="321896" cy="300100"/>
          </a:xfrm>
          <a:prstGeom prst="rect">
            <a:avLst/>
          </a:prstGeom>
          <a:noFill/>
          <a:ln>
            <a:noFill/>
          </a:ln>
        </p:spPr>
      </p:pic>
      <p:pic>
        <p:nvPicPr>
          <p:cNvPr id="2246" name="Google Shape;2246;p63"/>
          <p:cNvPicPr preferRelativeResize="0"/>
          <p:nvPr/>
        </p:nvPicPr>
        <p:blipFill>
          <a:blip r:embed="rId4">
            <a:alphaModFix/>
          </a:blip>
          <a:stretch>
            <a:fillRect/>
          </a:stretch>
        </p:blipFill>
        <p:spPr>
          <a:xfrm rot="1288042" flipH="1">
            <a:off x="819599" y="4179065"/>
            <a:ext cx="726133" cy="677719"/>
          </a:xfrm>
          <a:prstGeom prst="rect">
            <a:avLst/>
          </a:prstGeom>
          <a:noFill/>
          <a:ln>
            <a:noFill/>
          </a:ln>
        </p:spPr>
      </p:pic>
      <p:pic>
        <p:nvPicPr>
          <p:cNvPr id="2247" name="Google Shape;2247;p63"/>
          <p:cNvPicPr preferRelativeResize="0"/>
          <p:nvPr/>
        </p:nvPicPr>
        <p:blipFill>
          <a:blip r:embed="rId5">
            <a:alphaModFix/>
          </a:blip>
          <a:stretch>
            <a:fillRect/>
          </a:stretch>
        </p:blipFill>
        <p:spPr>
          <a:xfrm rot="900003">
            <a:off x="830683" y="838099"/>
            <a:ext cx="520854" cy="486132"/>
          </a:xfrm>
          <a:prstGeom prst="rect">
            <a:avLst/>
          </a:prstGeom>
          <a:noFill/>
          <a:ln>
            <a:noFill/>
          </a:ln>
        </p:spPr>
      </p:pic>
      <p:pic>
        <p:nvPicPr>
          <p:cNvPr id="2248" name="Google Shape;2248;p63"/>
          <p:cNvPicPr preferRelativeResize="0"/>
          <p:nvPr/>
        </p:nvPicPr>
        <p:blipFill>
          <a:blip r:embed="rId4">
            <a:alphaModFix/>
          </a:blip>
          <a:stretch>
            <a:fillRect/>
          </a:stretch>
        </p:blipFill>
        <p:spPr>
          <a:xfrm rot="-1288067">
            <a:off x="6852640" y="2515000"/>
            <a:ext cx="417472" cy="389643"/>
          </a:xfrm>
          <a:prstGeom prst="rect">
            <a:avLst/>
          </a:prstGeom>
          <a:noFill/>
          <a:ln>
            <a:noFill/>
          </a:ln>
        </p:spPr>
      </p:pic>
      <p:pic>
        <p:nvPicPr>
          <p:cNvPr id="2249" name="Google Shape;2249;p63"/>
          <p:cNvPicPr preferRelativeResize="0"/>
          <p:nvPr/>
        </p:nvPicPr>
        <p:blipFill>
          <a:blip r:embed="rId6">
            <a:alphaModFix/>
          </a:blip>
          <a:stretch>
            <a:fillRect/>
          </a:stretch>
        </p:blipFill>
        <p:spPr>
          <a:xfrm rot="900000">
            <a:off x="4062653" y="323119"/>
            <a:ext cx="1018695" cy="9494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37"/>
          <p:cNvSpPr txBox="1">
            <a:spLocks noGrp="1"/>
          </p:cNvSpPr>
          <p:nvPr>
            <p:ph type="title"/>
          </p:nvPr>
        </p:nvSpPr>
        <p:spPr>
          <a:xfrm>
            <a:off x="1371600" y="2164500"/>
            <a:ext cx="6400800" cy="7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Introduction</a:t>
            </a:r>
            <a:endParaRPr/>
          </a:p>
        </p:txBody>
      </p:sp>
      <p:sp>
        <p:nvSpPr>
          <p:cNvPr id="1154" name="Google Shape;1154;p37"/>
          <p:cNvSpPr txBox="1">
            <a:spLocks noGrp="1"/>
          </p:cNvSpPr>
          <p:nvPr>
            <p:ph type="subTitle" idx="1"/>
          </p:nvPr>
        </p:nvSpPr>
        <p:spPr>
          <a:xfrm>
            <a:off x="1371600" y="3124800"/>
            <a:ext cx="6400800" cy="814800"/>
          </a:xfrm>
          <a:prstGeom prst="rect">
            <a:avLst/>
          </a:prstGeom>
        </p:spPr>
        <p:txBody>
          <a:bodyPr spcFirstLastPara="1" wrap="square" lIns="0" tIns="0" rIns="0" bIns="0" anchor="t" anchorCtr="0">
            <a:no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Dans ce projet, on</a:t>
            </a:r>
            <a:r>
              <a:rPr kumimoji="0" lang="fr-FR" altLang="fr-FR" sz="2000" b="0" i="0" u="none" strike="noStrike" cap="none" normalizeH="0" dirty="0">
                <a:ln>
                  <a:noFill/>
                </a:ln>
                <a:solidFill>
                  <a:schemeClr val="tx2">
                    <a:lumMod val="50000"/>
                  </a:schemeClr>
                </a:solidFill>
                <a:effectLst/>
                <a:latin typeface="Times New Roman" panose="02020603050405020304" pitchFamily="18" charset="0"/>
                <a:cs typeface="Times New Roman" panose="02020603050405020304" pitchFamily="18" charset="0"/>
              </a:rPr>
              <a:t> va </a:t>
            </a:r>
            <a:r>
              <a:rPr kumimoji="0" lang="fr-FR" altLang="fr-FR" sz="20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créer un "Système de </a:t>
            </a:r>
            <a:r>
              <a:rPr lang="fr-FR" sz="2000" b="0" i="0" dirty="0">
                <a:solidFill>
                  <a:schemeClr val="tx2">
                    <a:lumMod val="50000"/>
                  </a:schemeClr>
                </a:solidFill>
                <a:effectLst/>
                <a:latin typeface="Times New Roman" panose="02020603050405020304" pitchFamily="18" charset="0"/>
                <a:cs typeface="Times New Roman" panose="02020603050405020304" pitchFamily="18" charset="0"/>
              </a:rPr>
              <a:t>surveillance</a:t>
            </a:r>
            <a:r>
              <a:rPr kumimoji="0" lang="fr-FR" altLang="fr-FR" sz="20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 ECG à faible coût basé sur l'IoT avec </a:t>
            </a:r>
            <a:r>
              <a:rPr lang="fr-FR" sz="2000" b="0" i="0" dirty="0">
                <a:solidFill>
                  <a:schemeClr val="tx2">
                    <a:lumMod val="50000"/>
                  </a:schemeClr>
                </a:solidFill>
                <a:effectLst/>
                <a:latin typeface="Times New Roman" panose="02020603050405020304" pitchFamily="18" charset="0"/>
                <a:cs typeface="Times New Roman" panose="02020603050405020304" pitchFamily="18" charset="0"/>
              </a:rPr>
              <a:t>le capteur ECG AD8232,</a:t>
            </a:r>
            <a:r>
              <a:rPr kumimoji="0" lang="fr-FR" altLang="fr-FR" sz="20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 ESP32 et Ubidots plateforme "</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155" name="Google Shape;1155;p37"/>
          <p:cNvSpPr/>
          <p:nvPr/>
        </p:nvSpPr>
        <p:spPr>
          <a:xfrm>
            <a:off x="4185008" y="1127038"/>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37"/>
          <p:cNvGrpSpPr/>
          <p:nvPr/>
        </p:nvGrpSpPr>
        <p:grpSpPr>
          <a:xfrm>
            <a:off x="4352613" y="1328288"/>
            <a:ext cx="438775" cy="371500"/>
            <a:chOff x="5310175" y="2025375"/>
            <a:chExt cx="438775" cy="371500"/>
          </a:xfrm>
        </p:grpSpPr>
        <p:sp>
          <p:nvSpPr>
            <p:cNvPr id="1163" name="Google Shape;1163;p37"/>
            <p:cNvSpPr/>
            <p:nvPr/>
          </p:nvSpPr>
          <p:spPr>
            <a:xfrm>
              <a:off x="5310175" y="2025375"/>
              <a:ext cx="438775" cy="371500"/>
            </a:xfrm>
            <a:custGeom>
              <a:avLst/>
              <a:gdLst/>
              <a:ahLst/>
              <a:cxnLst/>
              <a:rect l="l" t="t" r="r" b="b"/>
              <a:pathLst>
                <a:path w="17551" h="14860" extrusionOk="0">
                  <a:moveTo>
                    <a:pt x="9299" y="11800"/>
                  </a:moveTo>
                  <a:cubicBezTo>
                    <a:pt x="9383" y="12419"/>
                    <a:pt x="9692" y="12978"/>
                    <a:pt x="10157" y="13348"/>
                  </a:cubicBezTo>
                  <a:lnTo>
                    <a:pt x="7382" y="13348"/>
                  </a:lnTo>
                  <a:cubicBezTo>
                    <a:pt x="7847" y="12978"/>
                    <a:pt x="8168" y="12431"/>
                    <a:pt x="8228" y="11800"/>
                  </a:cubicBezTo>
                  <a:close/>
                  <a:moveTo>
                    <a:pt x="774" y="1"/>
                  </a:moveTo>
                  <a:cubicBezTo>
                    <a:pt x="346" y="1"/>
                    <a:pt x="1" y="346"/>
                    <a:pt x="1" y="775"/>
                  </a:cubicBezTo>
                  <a:lnTo>
                    <a:pt x="1" y="1787"/>
                  </a:lnTo>
                  <a:lnTo>
                    <a:pt x="512" y="1787"/>
                  </a:lnTo>
                  <a:lnTo>
                    <a:pt x="512" y="763"/>
                  </a:lnTo>
                  <a:cubicBezTo>
                    <a:pt x="512" y="608"/>
                    <a:pt x="632" y="513"/>
                    <a:pt x="763" y="513"/>
                  </a:cubicBezTo>
                  <a:lnTo>
                    <a:pt x="16788" y="513"/>
                  </a:lnTo>
                  <a:cubicBezTo>
                    <a:pt x="16943" y="513"/>
                    <a:pt x="17038" y="632"/>
                    <a:pt x="17038" y="763"/>
                  </a:cubicBezTo>
                  <a:lnTo>
                    <a:pt x="17038" y="11026"/>
                  </a:lnTo>
                  <a:cubicBezTo>
                    <a:pt x="17038" y="11181"/>
                    <a:pt x="16919" y="11288"/>
                    <a:pt x="16788" y="11288"/>
                  </a:cubicBezTo>
                  <a:lnTo>
                    <a:pt x="763" y="11288"/>
                  </a:lnTo>
                  <a:cubicBezTo>
                    <a:pt x="608" y="11288"/>
                    <a:pt x="512" y="11169"/>
                    <a:pt x="512" y="11026"/>
                  </a:cubicBezTo>
                  <a:lnTo>
                    <a:pt x="512" y="2275"/>
                  </a:lnTo>
                  <a:lnTo>
                    <a:pt x="1" y="2275"/>
                  </a:lnTo>
                  <a:lnTo>
                    <a:pt x="1" y="11014"/>
                  </a:lnTo>
                  <a:cubicBezTo>
                    <a:pt x="1" y="11443"/>
                    <a:pt x="346" y="11788"/>
                    <a:pt x="774" y="11788"/>
                  </a:cubicBezTo>
                  <a:lnTo>
                    <a:pt x="7728" y="11788"/>
                  </a:lnTo>
                  <a:cubicBezTo>
                    <a:pt x="7609" y="12669"/>
                    <a:pt x="6847" y="13336"/>
                    <a:pt x="5954" y="13336"/>
                  </a:cubicBezTo>
                  <a:lnTo>
                    <a:pt x="4680" y="13336"/>
                  </a:lnTo>
                  <a:cubicBezTo>
                    <a:pt x="4239" y="13336"/>
                    <a:pt x="3906" y="13681"/>
                    <a:pt x="3906" y="14110"/>
                  </a:cubicBezTo>
                  <a:lnTo>
                    <a:pt x="3906" y="14860"/>
                  </a:lnTo>
                  <a:lnTo>
                    <a:pt x="10561" y="14860"/>
                  </a:lnTo>
                  <a:lnTo>
                    <a:pt x="10561" y="14348"/>
                  </a:lnTo>
                  <a:lnTo>
                    <a:pt x="4406" y="14348"/>
                  </a:lnTo>
                  <a:lnTo>
                    <a:pt x="4406" y="14098"/>
                  </a:lnTo>
                  <a:cubicBezTo>
                    <a:pt x="4406" y="13943"/>
                    <a:pt x="4525" y="13848"/>
                    <a:pt x="4656" y="13848"/>
                  </a:cubicBezTo>
                  <a:lnTo>
                    <a:pt x="12871" y="13848"/>
                  </a:lnTo>
                  <a:cubicBezTo>
                    <a:pt x="13026" y="13848"/>
                    <a:pt x="13133" y="13967"/>
                    <a:pt x="13133" y="14098"/>
                  </a:cubicBezTo>
                  <a:lnTo>
                    <a:pt x="13133" y="14348"/>
                  </a:lnTo>
                  <a:lnTo>
                    <a:pt x="12121" y="14348"/>
                  </a:lnTo>
                  <a:lnTo>
                    <a:pt x="12121" y="14860"/>
                  </a:lnTo>
                  <a:lnTo>
                    <a:pt x="13669" y="14860"/>
                  </a:lnTo>
                  <a:lnTo>
                    <a:pt x="13669" y="14110"/>
                  </a:lnTo>
                  <a:cubicBezTo>
                    <a:pt x="13669" y="13681"/>
                    <a:pt x="13324" y="13336"/>
                    <a:pt x="12895" y="13336"/>
                  </a:cubicBezTo>
                  <a:lnTo>
                    <a:pt x="11597" y="13336"/>
                  </a:lnTo>
                  <a:cubicBezTo>
                    <a:pt x="10692" y="13336"/>
                    <a:pt x="9930" y="12669"/>
                    <a:pt x="9799" y="11788"/>
                  </a:cubicBezTo>
                  <a:lnTo>
                    <a:pt x="16776" y="11788"/>
                  </a:lnTo>
                  <a:cubicBezTo>
                    <a:pt x="17205" y="11788"/>
                    <a:pt x="17550" y="11443"/>
                    <a:pt x="17550" y="11014"/>
                  </a:cubicBezTo>
                  <a:lnTo>
                    <a:pt x="17550" y="775"/>
                  </a:lnTo>
                  <a:cubicBezTo>
                    <a:pt x="17550" y="358"/>
                    <a:pt x="17205" y="1"/>
                    <a:pt x="16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5335475" y="2050675"/>
              <a:ext cx="386975" cy="244400"/>
            </a:xfrm>
            <a:custGeom>
              <a:avLst/>
              <a:gdLst/>
              <a:ahLst/>
              <a:cxnLst/>
              <a:rect l="l" t="t" r="r" b="b"/>
              <a:pathLst>
                <a:path w="15479" h="9776" extrusionOk="0">
                  <a:moveTo>
                    <a:pt x="14979" y="513"/>
                  </a:moveTo>
                  <a:lnTo>
                    <a:pt x="14979" y="9228"/>
                  </a:lnTo>
                  <a:lnTo>
                    <a:pt x="489" y="9228"/>
                  </a:lnTo>
                  <a:lnTo>
                    <a:pt x="489" y="513"/>
                  </a:lnTo>
                  <a:close/>
                  <a:moveTo>
                    <a:pt x="1" y="1"/>
                  </a:moveTo>
                  <a:lnTo>
                    <a:pt x="1" y="9776"/>
                  </a:lnTo>
                  <a:lnTo>
                    <a:pt x="15479" y="9776"/>
                  </a:lnTo>
                  <a:lnTo>
                    <a:pt x="154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5587900" y="2384050"/>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5387275" y="2092775"/>
              <a:ext cx="114625" cy="100500"/>
            </a:xfrm>
            <a:custGeom>
              <a:avLst/>
              <a:gdLst/>
              <a:ahLst/>
              <a:cxnLst/>
              <a:rect l="l" t="t" r="r" b="b"/>
              <a:pathLst>
                <a:path w="4585" h="4020" extrusionOk="0">
                  <a:moveTo>
                    <a:pt x="3320" y="515"/>
                  </a:moveTo>
                  <a:cubicBezTo>
                    <a:pt x="3410" y="515"/>
                    <a:pt x="3499" y="532"/>
                    <a:pt x="3584" y="567"/>
                  </a:cubicBezTo>
                  <a:cubicBezTo>
                    <a:pt x="3894" y="686"/>
                    <a:pt x="4096" y="1007"/>
                    <a:pt x="4096" y="1412"/>
                  </a:cubicBezTo>
                  <a:cubicBezTo>
                    <a:pt x="4096" y="1519"/>
                    <a:pt x="4072" y="1639"/>
                    <a:pt x="4048" y="1746"/>
                  </a:cubicBezTo>
                  <a:lnTo>
                    <a:pt x="2441" y="1746"/>
                  </a:lnTo>
                  <a:lnTo>
                    <a:pt x="2155" y="1912"/>
                  </a:lnTo>
                  <a:lnTo>
                    <a:pt x="1631" y="1424"/>
                  </a:lnTo>
                  <a:lnTo>
                    <a:pt x="1131" y="1746"/>
                  </a:lnTo>
                  <a:lnTo>
                    <a:pt x="548" y="1746"/>
                  </a:lnTo>
                  <a:cubicBezTo>
                    <a:pt x="512" y="1639"/>
                    <a:pt x="500" y="1519"/>
                    <a:pt x="500" y="1412"/>
                  </a:cubicBezTo>
                  <a:cubicBezTo>
                    <a:pt x="524" y="1007"/>
                    <a:pt x="715" y="686"/>
                    <a:pt x="1024" y="567"/>
                  </a:cubicBezTo>
                  <a:cubicBezTo>
                    <a:pt x="1096" y="531"/>
                    <a:pt x="1191" y="519"/>
                    <a:pt x="1274" y="519"/>
                  </a:cubicBezTo>
                  <a:cubicBezTo>
                    <a:pt x="1548" y="519"/>
                    <a:pt x="1846" y="674"/>
                    <a:pt x="2108" y="972"/>
                  </a:cubicBezTo>
                  <a:lnTo>
                    <a:pt x="2310" y="1174"/>
                  </a:lnTo>
                  <a:lnTo>
                    <a:pt x="2501" y="972"/>
                  </a:lnTo>
                  <a:cubicBezTo>
                    <a:pt x="2752" y="676"/>
                    <a:pt x="3044" y="515"/>
                    <a:pt x="3320" y="515"/>
                  </a:cubicBezTo>
                  <a:close/>
                  <a:moveTo>
                    <a:pt x="1572" y="2067"/>
                  </a:moveTo>
                  <a:lnTo>
                    <a:pt x="2096" y="2555"/>
                  </a:lnTo>
                  <a:lnTo>
                    <a:pt x="2608" y="2246"/>
                  </a:lnTo>
                  <a:lnTo>
                    <a:pt x="3858" y="2246"/>
                  </a:lnTo>
                  <a:cubicBezTo>
                    <a:pt x="3513" y="2793"/>
                    <a:pt x="2905" y="3246"/>
                    <a:pt x="2310" y="3472"/>
                  </a:cubicBezTo>
                  <a:cubicBezTo>
                    <a:pt x="1715" y="3258"/>
                    <a:pt x="1096" y="2817"/>
                    <a:pt x="774" y="2246"/>
                  </a:cubicBezTo>
                  <a:lnTo>
                    <a:pt x="1298" y="2246"/>
                  </a:lnTo>
                  <a:lnTo>
                    <a:pt x="1572" y="2067"/>
                  </a:lnTo>
                  <a:close/>
                  <a:moveTo>
                    <a:pt x="1262" y="1"/>
                  </a:moveTo>
                  <a:cubicBezTo>
                    <a:pt x="1117" y="1"/>
                    <a:pt x="973" y="26"/>
                    <a:pt x="834" y="79"/>
                  </a:cubicBezTo>
                  <a:cubicBezTo>
                    <a:pt x="322" y="269"/>
                    <a:pt x="0" y="793"/>
                    <a:pt x="0" y="1412"/>
                  </a:cubicBezTo>
                  <a:cubicBezTo>
                    <a:pt x="0" y="1984"/>
                    <a:pt x="238" y="2543"/>
                    <a:pt x="703" y="3032"/>
                  </a:cubicBezTo>
                  <a:cubicBezTo>
                    <a:pt x="1119" y="3472"/>
                    <a:pt x="1655" y="3805"/>
                    <a:pt x="2227" y="3984"/>
                  </a:cubicBezTo>
                  <a:lnTo>
                    <a:pt x="2310" y="4020"/>
                  </a:lnTo>
                  <a:lnTo>
                    <a:pt x="2381" y="3984"/>
                  </a:lnTo>
                  <a:cubicBezTo>
                    <a:pt x="2941" y="3805"/>
                    <a:pt x="3477" y="3472"/>
                    <a:pt x="3882" y="3032"/>
                  </a:cubicBezTo>
                  <a:cubicBezTo>
                    <a:pt x="4346" y="2543"/>
                    <a:pt x="4584" y="1984"/>
                    <a:pt x="4584" y="1412"/>
                  </a:cubicBezTo>
                  <a:cubicBezTo>
                    <a:pt x="4584" y="805"/>
                    <a:pt x="4251" y="269"/>
                    <a:pt x="3751" y="79"/>
                  </a:cubicBezTo>
                  <a:cubicBezTo>
                    <a:pt x="3611" y="26"/>
                    <a:pt x="3467" y="1"/>
                    <a:pt x="3322" y="1"/>
                  </a:cubicBezTo>
                  <a:cubicBezTo>
                    <a:pt x="2972" y="1"/>
                    <a:pt x="2614" y="150"/>
                    <a:pt x="2286" y="436"/>
                  </a:cubicBezTo>
                  <a:cubicBezTo>
                    <a:pt x="1967" y="150"/>
                    <a:pt x="1611"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5530450" y="2168250"/>
              <a:ext cx="134850" cy="12825"/>
            </a:xfrm>
            <a:custGeom>
              <a:avLst/>
              <a:gdLst/>
              <a:ahLst/>
              <a:cxnLst/>
              <a:rect l="l" t="t" r="r" b="b"/>
              <a:pathLst>
                <a:path w="5394" h="513" extrusionOk="0">
                  <a:moveTo>
                    <a:pt x="0" y="1"/>
                  </a:moveTo>
                  <a:lnTo>
                    <a:pt x="0" y="513"/>
                  </a:lnTo>
                  <a:lnTo>
                    <a:pt x="5394" y="513"/>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5530450" y="2104250"/>
              <a:ext cx="134850" cy="12825"/>
            </a:xfrm>
            <a:custGeom>
              <a:avLst/>
              <a:gdLst/>
              <a:ahLst/>
              <a:cxnLst/>
              <a:rect l="l" t="t" r="r" b="b"/>
              <a:pathLst>
                <a:path w="5394" h="513" extrusionOk="0">
                  <a:moveTo>
                    <a:pt x="0" y="1"/>
                  </a:moveTo>
                  <a:lnTo>
                    <a:pt x="0" y="513"/>
                  </a:lnTo>
                  <a:lnTo>
                    <a:pt x="5394" y="513"/>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5530450" y="2136400"/>
              <a:ext cx="134850" cy="12525"/>
            </a:xfrm>
            <a:custGeom>
              <a:avLst/>
              <a:gdLst/>
              <a:ahLst/>
              <a:cxnLst/>
              <a:rect l="l" t="t" r="r" b="b"/>
              <a:pathLst>
                <a:path w="5394" h="501" extrusionOk="0">
                  <a:moveTo>
                    <a:pt x="0" y="1"/>
                  </a:moveTo>
                  <a:lnTo>
                    <a:pt x="0" y="501"/>
                  </a:lnTo>
                  <a:lnTo>
                    <a:pt x="5394" y="501"/>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5393525" y="2239100"/>
              <a:ext cx="102700" cy="12525"/>
            </a:xfrm>
            <a:custGeom>
              <a:avLst/>
              <a:gdLst/>
              <a:ahLst/>
              <a:cxnLst/>
              <a:rect l="l" t="t" r="r" b="b"/>
              <a:pathLst>
                <a:path w="4108" h="501" extrusionOk="0">
                  <a:moveTo>
                    <a:pt x="0" y="0"/>
                  </a:moveTo>
                  <a:lnTo>
                    <a:pt x="0" y="500"/>
                  </a:lnTo>
                  <a:lnTo>
                    <a:pt x="4108" y="500"/>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5393525" y="2206950"/>
              <a:ext cx="102700" cy="12825"/>
            </a:xfrm>
            <a:custGeom>
              <a:avLst/>
              <a:gdLst/>
              <a:ahLst/>
              <a:cxnLst/>
              <a:rect l="l" t="t" r="r" b="b"/>
              <a:pathLst>
                <a:path w="4108" h="513" extrusionOk="0">
                  <a:moveTo>
                    <a:pt x="0" y="0"/>
                  </a:moveTo>
                  <a:lnTo>
                    <a:pt x="0" y="512"/>
                  </a:lnTo>
                  <a:lnTo>
                    <a:pt x="4108" y="512"/>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5530450" y="2206950"/>
              <a:ext cx="134550" cy="45875"/>
            </a:xfrm>
            <a:custGeom>
              <a:avLst/>
              <a:gdLst/>
              <a:ahLst/>
              <a:cxnLst/>
              <a:rect l="l" t="t" r="r" b="b"/>
              <a:pathLst>
                <a:path w="5382" h="1835" extrusionOk="0">
                  <a:moveTo>
                    <a:pt x="0" y="0"/>
                  </a:moveTo>
                  <a:lnTo>
                    <a:pt x="0" y="1834"/>
                  </a:lnTo>
                  <a:lnTo>
                    <a:pt x="5382" y="1834"/>
                  </a:lnTo>
                  <a:lnTo>
                    <a:pt x="5382" y="786"/>
                  </a:lnTo>
                  <a:lnTo>
                    <a:pt x="4894" y="786"/>
                  </a:lnTo>
                  <a:lnTo>
                    <a:pt x="4894" y="1298"/>
                  </a:lnTo>
                  <a:lnTo>
                    <a:pt x="4167" y="1298"/>
                  </a:lnTo>
                  <a:lnTo>
                    <a:pt x="4167" y="12"/>
                  </a:lnTo>
                  <a:lnTo>
                    <a:pt x="3655" y="12"/>
                  </a:lnTo>
                  <a:lnTo>
                    <a:pt x="3655" y="1298"/>
                  </a:lnTo>
                  <a:lnTo>
                    <a:pt x="2977" y="1298"/>
                  </a:lnTo>
                  <a:lnTo>
                    <a:pt x="2977" y="512"/>
                  </a:lnTo>
                  <a:lnTo>
                    <a:pt x="2465" y="512"/>
                  </a:lnTo>
                  <a:lnTo>
                    <a:pt x="2465" y="1286"/>
                  </a:lnTo>
                  <a:lnTo>
                    <a:pt x="1738" y="1286"/>
                  </a:lnTo>
                  <a:lnTo>
                    <a:pt x="1738" y="774"/>
                  </a:lnTo>
                  <a:lnTo>
                    <a:pt x="1238" y="774"/>
                  </a:lnTo>
                  <a:lnTo>
                    <a:pt x="1238" y="1286"/>
                  </a:lnTo>
                  <a:lnTo>
                    <a:pt x="500" y="1286"/>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5684925" y="2101875"/>
              <a:ext cx="12525" cy="12825"/>
            </a:xfrm>
            <a:custGeom>
              <a:avLst/>
              <a:gdLst/>
              <a:ahLst/>
              <a:cxnLst/>
              <a:rect l="l" t="t" r="r" b="b"/>
              <a:pathLst>
                <a:path w="501" h="513" extrusionOk="0">
                  <a:moveTo>
                    <a:pt x="0" y="1"/>
                  </a:moveTo>
                  <a:lnTo>
                    <a:pt x="0" y="513"/>
                  </a:lnTo>
                  <a:lnTo>
                    <a:pt x="501" y="513"/>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5684925" y="2075675"/>
              <a:ext cx="12525" cy="12525"/>
            </a:xfrm>
            <a:custGeom>
              <a:avLst/>
              <a:gdLst/>
              <a:ahLst/>
              <a:cxnLst/>
              <a:rect l="l" t="t" r="r" b="b"/>
              <a:pathLst>
                <a:path w="501" h="501" extrusionOk="0">
                  <a:moveTo>
                    <a:pt x="0" y="1"/>
                  </a:moveTo>
                  <a:lnTo>
                    <a:pt x="0" y="501"/>
                  </a:lnTo>
                  <a:lnTo>
                    <a:pt x="501" y="501"/>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78"/>
        <p:cNvGrpSpPr/>
        <p:nvPr/>
      </p:nvGrpSpPr>
      <p:grpSpPr>
        <a:xfrm>
          <a:off x="0" y="0"/>
          <a:ext cx="0" cy="0"/>
          <a:chOff x="0" y="0"/>
          <a:chExt cx="0" cy="0"/>
        </a:xfrm>
      </p:grpSpPr>
      <p:sp>
        <p:nvSpPr>
          <p:cNvPr id="1179" name="Google Shape;1179;p38"/>
          <p:cNvSpPr/>
          <p:nvPr/>
        </p:nvSpPr>
        <p:spPr>
          <a:xfrm>
            <a:off x="6366997" y="1450988"/>
            <a:ext cx="1401900" cy="1401900"/>
          </a:xfrm>
          <a:prstGeom prst="ellipse">
            <a:avLst/>
          </a:prstGeom>
          <a:solidFill>
            <a:schemeClr val="accent3"/>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txBox="1">
            <a:spLocks noGrp="1"/>
          </p:cNvSpPr>
          <p:nvPr>
            <p:ph type="title" idx="2"/>
          </p:nvPr>
        </p:nvSpPr>
        <p:spPr>
          <a:xfrm>
            <a:off x="6573700" y="1657675"/>
            <a:ext cx="978000" cy="969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pic>
        <p:nvPicPr>
          <p:cNvPr id="1181" name="Google Shape;1181;p38"/>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182" name="Google Shape;1182;p38"/>
          <p:cNvSpPr txBox="1">
            <a:spLocks noGrp="1"/>
          </p:cNvSpPr>
          <p:nvPr>
            <p:ph type="title"/>
          </p:nvPr>
        </p:nvSpPr>
        <p:spPr>
          <a:xfrm>
            <a:off x="2570301" y="2803342"/>
            <a:ext cx="6393797" cy="896447"/>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6000" dirty="0"/>
              <a:t>Etude préalable </a:t>
            </a:r>
            <a:endParaRPr sz="6000" dirty="0"/>
          </a:p>
        </p:txBody>
      </p:sp>
      <p:pic>
        <p:nvPicPr>
          <p:cNvPr id="1184" name="Google Shape;1184;p38"/>
          <p:cNvPicPr preferRelativeResize="0"/>
          <p:nvPr/>
        </p:nvPicPr>
        <p:blipFill>
          <a:blip r:embed="rId4">
            <a:alphaModFix/>
          </a:blip>
          <a:stretch>
            <a:fillRect/>
          </a:stretch>
        </p:blipFill>
        <p:spPr>
          <a:xfrm rot="899989">
            <a:off x="4668870" y="1754498"/>
            <a:ext cx="852860" cy="794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3264C8-170F-597C-54FE-6099D2887906}"/>
              </a:ext>
            </a:extLst>
          </p:cNvPr>
          <p:cNvSpPr>
            <a:spLocks noGrp="1"/>
          </p:cNvSpPr>
          <p:nvPr>
            <p:ph type="title"/>
          </p:nvPr>
        </p:nvSpPr>
        <p:spPr>
          <a:xfrm>
            <a:off x="1103888" y="183270"/>
            <a:ext cx="6870218" cy="1015500"/>
          </a:xfrm>
        </p:spPr>
        <p:txBody>
          <a:bodyPr/>
          <a:lstStyle/>
          <a:p>
            <a:pPr algn="ctr"/>
            <a:r>
              <a:rPr lang="fr-FR" dirty="0"/>
              <a:t>Problématique</a:t>
            </a:r>
          </a:p>
        </p:txBody>
      </p:sp>
      <p:sp>
        <p:nvSpPr>
          <p:cNvPr id="4" name="Sous-titre 3">
            <a:extLst>
              <a:ext uri="{FF2B5EF4-FFF2-40B4-BE49-F238E27FC236}">
                <a16:creationId xmlns:a16="http://schemas.microsoft.com/office/drawing/2014/main" id="{F3662298-2337-97BF-4662-A26FC651806A}"/>
              </a:ext>
            </a:extLst>
          </p:cNvPr>
          <p:cNvSpPr>
            <a:spLocks noGrp="1"/>
          </p:cNvSpPr>
          <p:nvPr>
            <p:ph type="subTitle" idx="1"/>
          </p:nvPr>
        </p:nvSpPr>
        <p:spPr>
          <a:xfrm>
            <a:off x="809286" y="1360135"/>
            <a:ext cx="7164820" cy="3103368"/>
          </a:xfrm>
        </p:spPr>
        <p:txBody>
          <a:bodyPr/>
          <a:lstStyle/>
          <a:p>
            <a:pPr algn="l">
              <a:lnSpc>
                <a:spcPct val="150000"/>
              </a:lnSpc>
            </a:pPr>
            <a:r>
              <a:rPr lang="fr-FR" sz="2000" b="0" i="0" dirty="0">
                <a:solidFill>
                  <a:schemeClr val="tx2">
                    <a:lumMod val="50000"/>
                  </a:schemeClr>
                </a:solidFill>
                <a:effectLst/>
                <a:latin typeface="Times New Roman" panose="02020603050405020304" pitchFamily="18" charset="0"/>
                <a:cs typeface="Times New Roman" panose="02020603050405020304" pitchFamily="18" charset="0"/>
              </a:rPr>
              <a:t>      Les maladies cardiaques sont devenues un gros problème depuis les dernières décennies et de nombreuses personnes meurent à cause de certains problèmes de santé. Par conséquent, les maladies cardiaques ne peuvent pas être prises à la légère. En analysant ou en surveillant le signal ECG au stade initial, cette maladie peut être prévenue. Nous présentons donc ce projet, c'est-à-dire la surveillance ECG basée sur l'IoT avec le capteur ECG AD8232 et ESP32</a:t>
            </a:r>
            <a:endParaRPr lang="fr-FR" sz="20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62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DB43A-B5D6-DD88-C997-1B2B4868E1F9}"/>
              </a:ext>
            </a:extLst>
          </p:cNvPr>
          <p:cNvSpPr>
            <a:spLocks noGrp="1"/>
          </p:cNvSpPr>
          <p:nvPr>
            <p:ph type="title"/>
          </p:nvPr>
        </p:nvSpPr>
        <p:spPr>
          <a:xfrm>
            <a:off x="1426617" y="102588"/>
            <a:ext cx="5347200" cy="1015500"/>
          </a:xfrm>
        </p:spPr>
        <p:txBody>
          <a:bodyPr/>
          <a:lstStyle/>
          <a:p>
            <a:pPr algn="ctr"/>
            <a:r>
              <a:rPr lang="fr-FR" dirty="0"/>
              <a:t>Solution</a:t>
            </a:r>
          </a:p>
        </p:txBody>
      </p:sp>
      <p:sp>
        <p:nvSpPr>
          <p:cNvPr id="4" name="Sous-titre 3">
            <a:extLst>
              <a:ext uri="{FF2B5EF4-FFF2-40B4-BE49-F238E27FC236}">
                <a16:creationId xmlns:a16="http://schemas.microsoft.com/office/drawing/2014/main" id="{31E7ED1B-D4C6-A5A3-C01F-2F7AA9DF576E}"/>
              </a:ext>
            </a:extLst>
          </p:cNvPr>
          <p:cNvSpPr>
            <a:spLocks noGrp="1"/>
          </p:cNvSpPr>
          <p:nvPr>
            <p:ph type="subTitle" idx="1"/>
          </p:nvPr>
        </p:nvSpPr>
        <p:spPr>
          <a:xfrm>
            <a:off x="806824" y="1118088"/>
            <a:ext cx="7180729" cy="3025588"/>
          </a:xfrm>
        </p:spPr>
        <p:txBody>
          <a:bodyPr/>
          <a:lstStyle/>
          <a:p>
            <a:pPr algn="l">
              <a:lnSpc>
                <a:spcPct val="150000"/>
              </a:lnSpc>
            </a:pPr>
            <a:r>
              <a:rPr lang="fr-FR" sz="2000" dirty="0">
                <a:solidFill>
                  <a:schemeClr val="tx2">
                    <a:lumMod val="50000"/>
                  </a:schemeClr>
                </a:solidFill>
                <a:latin typeface="Times New Roman" panose="02020603050405020304" pitchFamily="18" charset="0"/>
                <a:cs typeface="Times New Roman" panose="02020603050405020304" pitchFamily="18" charset="0"/>
              </a:rPr>
              <a:t>Notre solution consiste d’apprendre à surveiller le même graphique ECG en ligne sur n'importe quelle plate-forme cloud IoT. </a:t>
            </a:r>
          </a:p>
          <a:p>
            <a:pPr algn="l">
              <a:lnSpc>
                <a:spcPct val="150000"/>
              </a:lnSpc>
            </a:pPr>
            <a:r>
              <a:rPr lang="fr-FR" sz="2000" dirty="0">
                <a:solidFill>
                  <a:schemeClr val="tx2">
                    <a:lumMod val="50000"/>
                  </a:schemeClr>
                </a:solidFill>
                <a:latin typeface="Times New Roman" panose="02020603050405020304" pitchFamily="18" charset="0"/>
                <a:cs typeface="Times New Roman" panose="02020603050405020304" pitchFamily="18" charset="0"/>
              </a:rPr>
              <a:t>Pour cela, nous allons interfacer le capteur ECG AD8232 avec ESP32 . Et puis nous allons générer un signal ECG en connectant les dérivations ECG à la poitrine ou à la main. </a:t>
            </a:r>
          </a:p>
          <a:p>
            <a:pPr algn="l">
              <a:lnSpc>
                <a:spcPct val="150000"/>
              </a:lnSpc>
            </a:pPr>
            <a:r>
              <a:rPr lang="fr-FR" sz="2000" dirty="0">
                <a:solidFill>
                  <a:schemeClr val="tx2">
                    <a:lumMod val="50000"/>
                  </a:schemeClr>
                </a:solidFill>
                <a:latin typeface="Times New Roman" panose="02020603050405020304" pitchFamily="18" charset="0"/>
                <a:cs typeface="Times New Roman" panose="02020603050405020304" pitchFamily="18" charset="0"/>
              </a:rPr>
              <a:t>En utilisant les paramètres Ubidots tels que la clé API ou le jeton, nous enverrons le graphique ECG au cloud à l'aide de MQTT Broker . </a:t>
            </a:r>
          </a:p>
        </p:txBody>
      </p:sp>
    </p:spTree>
    <p:extLst>
      <p:ext uri="{BB962C8B-B14F-4D97-AF65-F5344CB8AC3E}">
        <p14:creationId xmlns:p14="http://schemas.microsoft.com/office/powerpoint/2010/main" val="246479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7"/>
          <p:cNvSpPr txBox="1">
            <a:spLocks noGrp="1"/>
          </p:cNvSpPr>
          <p:nvPr>
            <p:ph type="title"/>
          </p:nvPr>
        </p:nvSpPr>
        <p:spPr>
          <a:xfrm>
            <a:off x="947021" y="611703"/>
            <a:ext cx="64008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Qu’est-ce qu’un </a:t>
            </a:r>
            <a:r>
              <a:rPr lang="en" dirty="0">
                <a:solidFill>
                  <a:schemeClr val="accent1"/>
                </a:solidFill>
              </a:rPr>
              <a:t>électrocardiogramme</a:t>
            </a:r>
            <a:endParaRPr dirty="0">
              <a:solidFill>
                <a:schemeClr val="accent1"/>
              </a:solidFill>
            </a:endParaRPr>
          </a:p>
        </p:txBody>
      </p:sp>
      <p:pic>
        <p:nvPicPr>
          <p:cNvPr id="1946" name="Google Shape;1946;p57"/>
          <p:cNvPicPr preferRelativeResize="0"/>
          <p:nvPr/>
        </p:nvPicPr>
        <p:blipFill rotWithShape="1">
          <a:blip r:embed="rId3">
            <a:alphaModFix/>
          </a:blip>
          <a:srcRect t="54141" r="40415"/>
          <a:stretch/>
        </p:blipFill>
        <p:spPr>
          <a:xfrm>
            <a:off x="6936475" y="-87300"/>
            <a:ext cx="2299326" cy="2656777"/>
          </a:xfrm>
          <a:prstGeom prst="rect">
            <a:avLst/>
          </a:prstGeom>
          <a:noFill/>
          <a:ln>
            <a:noFill/>
          </a:ln>
        </p:spPr>
      </p:pic>
      <p:pic>
        <p:nvPicPr>
          <p:cNvPr id="1947" name="Google Shape;1947;p57"/>
          <p:cNvPicPr preferRelativeResize="0"/>
          <p:nvPr/>
        </p:nvPicPr>
        <p:blipFill rotWithShape="1">
          <a:blip r:embed="rId4">
            <a:alphaModFix/>
          </a:blip>
          <a:srcRect l="40947"/>
          <a:stretch/>
        </p:blipFill>
        <p:spPr>
          <a:xfrm>
            <a:off x="-113754" y="168950"/>
            <a:ext cx="1800474" cy="2207375"/>
          </a:xfrm>
          <a:prstGeom prst="rect">
            <a:avLst/>
          </a:prstGeom>
          <a:noFill/>
          <a:ln>
            <a:noFill/>
          </a:ln>
        </p:spPr>
      </p:pic>
      <p:pic>
        <p:nvPicPr>
          <p:cNvPr id="1948" name="Google Shape;1948;p57"/>
          <p:cNvPicPr preferRelativeResize="0"/>
          <p:nvPr/>
        </p:nvPicPr>
        <p:blipFill>
          <a:blip r:embed="rId5">
            <a:alphaModFix/>
          </a:blip>
          <a:stretch>
            <a:fillRect/>
          </a:stretch>
        </p:blipFill>
        <p:spPr>
          <a:xfrm rot="900007">
            <a:off x="1808" y="2686008"/>
            <a:ext cx="1491514" cy="1390105"/>
          </a:xfrm>
          <a:prstGeom prst="rect">
            <a:avLst/>
          </a:prstGeom>
          <a:noFill/>
          <a:ln>
            <a:noFill/>
          </a:ln>
        </p:spPr>
      </p:pic>
      <p:pic>
        <p:nvPicPr>
          <p:cNvPr id="1949" name="Google Shape;1949;p57"/>
          <p:cNvPicPr preferRelativeResize="0"/>
          <p:nvPr/>
        </p:nvPicPr>
        <p:blipFill>
          <a:blip r:embed="rId6">
            <a:alphaModFix/>
          </a:blip>
          <a:stretch>
            <a:fillRect/>
          </a:stretch>
        </p:blipFill>
        <p:spPr>
          <a:xfrm rot="899987">
            <a:off x="7617019" y="1418492"/>
            <a:ext cx="535946" cy="500209"/>
          </a:xfrm>
          <a:prstGeom prst="rect">
            <a:avLst/>
          </a:prstGeom>
          <a:noFill/>
          <a:ln>
            <a:noFill/>
          </a:ln>
        </p:spPr>
      </p:pic>
      <p:pic>
        <p:nvPicPr>
          <p:cNvPr id="1951" name="Google Shape;1951;p57"/>
          <p:cNvPicPr preferRelativeResize="0"/>
          <p:nvPr/>
        </p:nvPicPr>
        <p:blipFill>
          <a:blip r:embed="rId7">
            <a:alphaModFix/>
          </a:blip>
          <a:stretch>
            <a:fillRect/>
          </a:stretch>
        </p:blipFill>
        <p:spPr>
          <a:xfrm rot="899998">
            <a:off x="7630482" y="2930489"/>
            <a:ext cx="665522" cy="621153"/>
          </a:xfrm>
          <a:prstGeom prst="rect">
            <a:avLst/>
          </a:prstGeom>
          <a:noFill/>
          <a:ln>
            <a:noFill/>
          </a:ln>
        </p:spPr>
      </p:pic>
      <p:sp>
        <p:nvSpPr>
          <p:cNvPr id="6" name="ZoneTexte 5">
            <a:extLst>
              <a:ext uri="{FF2B5EF4-FFF2-40B4-BE49-F238E27FC236}">
                <a16:creationId xmlns:a16="http://schemas.microsoft.com/office/drawing/2014/main" id="{C7F6B662-71FD-9AD7-7217-65BD53551231}"/>
              </a:ext>
            </a:extLst>
          </p:cNvPr>
          <p:cNvSpPr txBox="1"/>
          <p:nvPr/>
        </p:nvSpPr>
        <p:spPr>
          <a:xfrm>
            <a:off x="1647805" y="1306957"/>
            <a:ext cx="5512800" cy="1938992"/>
          </a:xfrm>
          <a:prstGeom prst="rect">
            <a:avLst/>
          </a:prstGeom>
          <a:noFill/>
        </p:spPr>
        <p:txBody>
          <a:bodyPr wrap="square">
            <a:spAutoFit/>
          </a:bodyPr>
          <a:lstStyle/>
          <a:p>
            <a:r>
              <a:rPr lang="fr-FR" sz="2000" b="0" i="0" dirty="0">
                <a:solidFill>
                  <a:srgbClr val="676767"/>
                </a:solidFill>
                <a:effectLst/>
                <a:latin typeface="Times New Roman" panose="02020603050405020304" pitchFamily="18" charset="0"/>
                <a:cs typeface="Times New Roman" panose="02020603050405020304" pitchFamily="18" charset="0"/>
              </a:rPr>
              <a:t>Un électrocardiogramme (ECG) est un test qui étudie le fonctionnement du cœur en mesurant son activité électrique. À chaque battement cardiaque, une impulsion électrique (ou « onde ») traverse le cœur. Cette onde fait contracter le muscle cardiaque afin qu’il expulse le sang du cœur. </a:t>
            </a:r>
            <a:endParaRPr lang="fr-FR" sz="2000" dirty="0">
              <a:latin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E5DFFAC3-E675-5336-3BDC-BC813267024D}"/>
              </a:ext>
            </a:extLst>
          </p:cNvPr>
          <p:cNvSpPr txBox="1"/>
          <p:nvPr/>
        </p:nvSpPr>
        <p:spPr>
          <a:xfrm>
            <a:off x="1647805" y="3368503"/>
            <a:ext cx="5661101" cy="1323439"/>
          </a:xfrm>
          <a:prstGeom prst="rect">
            <a:avLst/>
          </a:prstGeom>
          <a:noFill/>
        </p:spPr>
        <p:txBody>
          <a:bodyPr wrap="square">
            <a:spAutoFit/>
          </a:bodyPr>
          <a:lstStyle/>
          <a:p>
            <a:r>
              <a:rPr lang="fr-FR" sz="2000" b="0" i="0" dirty="0">
                <a:solidFill>
                  <a:srgbClr val="676767"/>
                </a:solidFill>
                <a:effectLst/>
                <a:latin typeface="Times New Roman" panose="02020603050405020304" pitchFamily="18" charset="0"/>
                <a:cs typeface="Times New Roman" panose="02020603050405020304" pitchFamily="18" charset="0"/>
              </a:rPr>
              <a:t>Un ECG mesure et enregistre l’activité électrique qui traverse le cœur. Un médecin peut déterminer si l’activité électrique ainsi observée est normale ou irrégulière.</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8881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51"/>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Composants </a:t>
            </a:r>
            <a:r>
              <a:rPr lang="en" dirty="0">
                <a:solidFill>
                  <a:schemeClr val="accent1"/>
                </a:solidFill>
              </a:rPr>
              <a:t>requis</a:t>
            </a:r>
            <a:endParaRPr lang="en" dirty="0"/>
          </a:p>
        </p:txBody>
      </p:sp>
      <p:sp>
        <p:nvSpPr>
          <p:cNvPr id="1642" name="Google Shape;1642;p51"/>
          <p:cNvSpPr txBox="1">
            <a:spLocks noGrp="1"/>
          </p:cNvSpPr>
          <p:nvPr>
            <p:ph type="title" idx="2"/>
          </p:nvPr>
        </p:nvSpPr>
        <p:spPr>
          <a:xfrm>
            <a:off x="713226" y="1931575"/>
            <a:ext cx="2178830"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FR" sz="2000" dirty="0"/>
              <a:t>ESP32 </a:t>
            </a:r>
            <a:r>
              <a:rPr lang="fr-FR" sz="2000" dirty="0" err="1"/>
              <a:t>devkit</a:t>
            </a:r>
            <a:r>
              <a:rPr lang="fr-FR" sz="2000" dirty="0"/>
              <a:t> v1</a:t>
            </a:r>
            <a:endParaRPr sz="2000" dirty="0"/>
          </a:p>
        </p:txBody>
      </p:sp>
      <p:sp>
        <p:nvSpPr>
          <p:cNvPr id="1644" name="Google Shape;1644;p51"/>
          <p:cNvSpPr txBox="1">
            <a:spLocks noGrp="1"/>
          </p:cNvSpPr>
          <p:nvPr>
            <p:ph type="title" idx="3"/>
          </p:nvPr>
        </p:nvSpPr>
        <p:spPr>
          <a:xfrm>
            <a:off x="867231" y="3681325"/>
            <a:ext cx="1920300"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000" i="0" dirty="0">
                <a:effectLst/>
                <a:latin typeface="Lexend" panose="020B0604020202020204" charset="0"/>
              </a:rPr>
              <a:t>ECG Electrode Connector -3.5 mm</a:t>
            </a:r>
            <a:endParaRPr sz="2000" dirty="0">
              <a:latin typeface="Lexend" panose="020B0604020202020204" charset="0"/>
            </a:endParaRPr>
          </a:p>
        </p:txBody>
      </p:sp>
      <p:sp>
        <p:nvSpPr>
          <p:cNvPr id="1646" name="Google Shape;1646;p51"/>
          <p:cNvSpPr txBox="1">
            <a:spLocks noGrp="1"/>
          </p:cNvSpPr>
          <p:nvPr>
            <p:ph type="title" idx="5"/>
          </p:nvPr>
        </p:nvSpPr>
        <p:spPr>
          <a:xfrm>
            <a:off x="3610263" y="1931575"/>
            <a:ext cx="1920300"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FR" sz="2000" dirty="0"/>
              <a:t>ECG Module AD8232</a:t>
            </a:r>
            <a:endParaRPr lang="fr-FR" dirty="0"/>
          </a:p>
        </p:txBody>
      </p:sp>
      <p:sp>
        <p:nvSpPr>
          <p:cNvPr id="1648" name="Google Shape;1648;p51"/>
          <p:cNvSpPr txBox="1">
            <a:spLocks noGrp="1"/>
          </p:cNvSpPr>
          <p:nvPr>
            <p:ph type="title" idx="7"/>
          </p:nvPr>
        </p:nvSpPr>
        <p:spPr>
          <a:xfrm>
            <a:off x="3611056" y="3681325"/>
            <a:ext cx="1920300"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FR" sz="2000" i="0" dirty="0" err="1">
                <a:effectLst/>
                <a:latin typeface="Lexend" panose="020B0604020202020204" charset="0"/>
              </a:rPr>
              <a:t>Breadboard</a:t>
            </a:r>
            <a:endParaRPr sz="2000" dirty="0">
              <a:latin typeface="Lexend" panose="020B0604020202020204" charset="0"/>
            </a:endParaRPr>
          </a:p>
        </p:txBody>
      </p:sp>
      <p:sp>
        <p:nvSpPr>
          <p:cNvPr id="1650" name="Google Shape;1650;p51"/>
          <p:cNvSpPr txBox="1">
            <a:spLocks noGrp="1"/>
          </p:cNvSpPr>
          <p:nvPr>
            <p:ph type="title" idx="9"/>
          </p:nvPr>
        </p:nvSpPr>
        <p:spPr>
          <a:xfrm>
            <a:off x="6354880" y="1931575"/>
            <a:ext cx="2216243"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FR" sz="2000" i="0" dirty="0">
                <a:effectLst/>
                <a:latin typeface="Lexend" panose="020B0604020202020204" charset="0"/>
              </a:rPr>
              <a:t>ECG Electrodes – 3 </a:t>
            </a:r>
            <a:r>
              <a:rPr lang="fr-FR" sz="2000" i="0" dirty="0" err="1">
                <a:effectLst/>
                <a:latin typeface="Lexend" panose="020B0604020202020204" charset="0"/>
              </a:rPr>
              <a:t>pieces</a:t>
            </a:r>
            <a:endParaRPr sz="2000" dirty="0">
              <a:latin typeface="Lexend" panose="020B0604020202020204" charset="0"/>
            </a:endParaRPr>
          </a:p>
        </p:txBody>
      </p:sp>
      <p:sp>
        <p:nvSpPr>
          <p:cNvPr id="1652" name="Google Shape;1652;p51"/>
          <p:cNvSpPr txBox="1">
            <a:spLocks noGrp="1"/>
          </p:cNvSpPr>
          <p:nvPr>
            <p:ph type="title" idx="14"/>
          </p:nvPr>
        </p:nvSpPr>
        <p:spPr>
          <a:xfrm>
            <a:off x="6354881" y="3681325"/>
            <a:ext cx="2216242"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FR" sz="2000" i="0" dirty="0" err="1">
                <a:effectLst/>
                <a:latin typeface="Lexend" panose="020B0604020202020204" charset="0"/>
              </a:rPr>
              <a:t>Connecting</a:t>
            </a:r>
            <a:r>
              <a:rPr lang="fr-FR" sz="2000" i="0" dirty="0">
                <a:effectLst/>
                <a:latin typeface="Lexend" panose="020B0604020202020204" charset="0"/>
              </a:rPr>
              <a:t> </a:t>
            </a:r>
            <a:r>
              <a:rPr lang="fr-FR" sz="2000" i="0" dirty="0" err="1">
                <a:effectLst/>
                <a:latin typeface="Lexend" panose="020B0604020202020204" charset="0"/>
              </a:rPr>
              <a:t>wires</a:t>
            </a:r>
            <a:endParaRPr sz="2000" dirty="0">
              <a:latin typeface="Lexend" panose="020B0604020202020204" charset="0"/>
            </a:endParaRPr>
          </a:p>
        </p:txBody>
      </p:sp>
      <p:sp>
        <p:nvSpPr>
          <p:cNvPr id="1654" name="Google Shape;1654;p51"/>
          <p:cNvSpPr/>
          <p:nvPr/>
        </p:nvSpPr>
        <p:spPr>
          <a:xfrm>
            <a:off x="1573431" y="3061125"/>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4</a:t>
            </a:r>
            <a:endParaRPr dirty="0"/>
          </a:p>
        </p:txBody>
      </p:sp>
      <p:sp>
        <p:nvSpPr>
          <p:cNvPr id="1674" name="Google Shape;1674;p51"/>
          <p:cNvSpPr/>
          <p:nvPr/>
        </p:nvSpPr>
        <p:spPr>
          <a:xfrm>
            <a:off x="4318469" y="3061113"/>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5</a:t>
            </a:r>
            <a:endParaRPr dirty="0"/>
          </a:p>
        </p:txBody>
      </p:sp>
      <p:sp>
        <p:nvSpPr>
          <p:cNvPr id="1675" name="Google Shape;1675;p51"/>
          <p:cNvSpPr/>
          <p:nvPr/>
        </p:nvSpPr>
        <p:spPr>
          <a:xfrm>
            <a:off x="4318469" y="1304263"/>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2</a:t>
            </a:r>
            <a:endParaRPr dirty="0"/>
          </a:p>
        </p:txBody>
      </p:sp>
      <p:sp>
        <p:nvSpPr>
          <p:cNvPr id="1694" name="Google Shape;1694;p51"/>
          <p:cNvSpPr/>
          <p:nvPr/>
        </p:nvSpPr>
        <p:spPr>
          <a:xfrm>
            <a:off x="7063519" y="3083613"/>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6</a:t>
            </a:r>
            <a:endParaRPr dirty="0"/>
          </a:p>
        </p:txBody>
      </p:sp>
      <p:sp>
        <p:nvSpPr>
          <p:cNvPr id="1695" name="Google Shape;1695;p51"/>
          <p:cNvSpPr/>
          <p:nvPr/>
        </p:nvSpPr>
        <p:spPr>
          <a:xfrm>
            <a:off x="7063519" y="1326763"/>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3</a:t>
            </a:r>
            <a:endParaRPr dirty="0"/>
          </a:p>
        </p:txBody>
      </p:sp>
      <p:sp>
        <p:nvSpPr>
          <p:cNvPr id="2" name="Google Shape;1675;p51">
            <a:extLst>
              <a:ext uri="{FF2B5EF4-FFF2-40B4-BE49-F238E27FC236}">
                <a16:creationId xmlns:a16="http://schemas.microsoft.com/office/drawing/2014/main" id="{231B1066-E293-6174-CDA1-D1180210C60F}"/>
              </a:ext>
            </a:extLst>
          </p:cNvPr>
          <p:cNvSpPr/>
          <p:nvPr/>
        </p:nvSpPr>
        <p:spPr>
          <a:xfrm>
            <a:off x="1572581" y="1304263"/>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lang="en" dirty="0"/>
          </a:p>
        </p:txBody>
      </p:sp>
    </p:spTree>
    <p:extLst>
      <p:ext uri="{BB962C8B-B14F-4D97-AF65-F5344CB8AC3E}">
        <p14:creationId xmlns:p14="http://schemas.microsoft.com/office/powerpoint/2010/main" val="3659060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CD8A7C2C-6700-6A79-AC1B-3B61433B03EF}"/>
              </a:ext>
            </a:extLst>
          </p:cNvPr>
          <p:cNvPicPr>
            <a:picLocks noChangeAspect="1"/>
          </p:cNvPicPr>
          <p:nvPr/>
        </p:nvPicPr>
        <p:blipFill>
          <a:blip r:embed="rId3"/>
          <a:stretch>
            <a:fillRect/>
          </a:stretch>
        </p:blipFill>
        <p:spPr>
          <a:xfrm rot="16200000">
            <a:off x="2541494" y="-867335"/>
            <a:ext cx="4061012" cy="7221070"/>
          </a:xfrm>
          <a:prstGeom prst="rect">
            <a:avLst/>
          </a:prstGeom>
        </p:spPr>
      </p:pic>
    </p:spTree>
    <p:extLst>
      <p:ext uri="{BB962C8B-B14F-4D97-AF65-F5344CB8AC3E}">
        <p14:creationId xmlns:p14="http://schemas.microsoft.com/office/powerpoint/2010/main" val="2601108571"/>
      </p:ext>
    </p:extLst>
  </p:cSld>
  <p:clrMapOvr>
    <a:masterClrMapping/>
  </p:clrMapOvr>
</p:sld>
</file>

<file path=ppt/theme/theme1.xml><?xml version="1.0" encoding="utf-8"?>
<a:theme xmlns:a="http://schemas.openxmlformats.org/drawingml/2006/main" name="Heart &amp; Lungs Diagnostic Center by Slidesgo">
  <a:themeElements>
    <a:clrScheme name="Simple Light">
      <a:dk1>
        <a:srgbClr val="333333"/>
      </a:dk1>
      <a:lt1>
        <a:srgbClr val="FFFFFF"/>
      </a:lt1>
      <a:dk2>
        <a:srgbClr val="595959"/>
      </a:dk2>
      <a:lt2>
        <a:srgbClr val="EEEEEE"/>
      </a:lt2>
      <a:accent1>
        <a:srgbClr val="F45D3E"/>
      </a:accent1>
      <a:accent2>
        <a:srgbClr val="0D828E"/>
      </a:accent2>
      <a:accent3>
        <a:srgbClr val="D2F9F8"/>
      </a:accent3>
      <a:accent4>
        <a:srgbClr val="FFAB40"/>
      </a:accent4>
      <a:accent5>
        <a:srgbClr val="A2EAE6"/>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TotalTime>
  <Words>857</Words>
  <Application>Microsoft Office PowerPoint</Application>
  <PresentationFormat>Affichage à l'écran (16:9)</PresentationFormat>
  <Paragraphs>74</Paragraphs>
  <Slides>29</Slides>
  <Notes>14</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29</vt:i4>
      </vt:variant>
    </vt:vector>
  </HeadingPairs>
  <TitlesOfParts>
    <vt:vector size="43" baseType="lpstr">
      <vt:lpstr>Times New Roman</vt:lpstr>
      <vt:lpstr>Archivo Black</vt:lpstr>
      <vt:lpstr>Droid Serif</vt:lpstr>
      <vt:lpstr>inherit</vt:lpstr>
      <vt:lpstr>Lato</vt:lpstr>
      <vt:lpstr>Francois One</vt:lpstr>
      <vt:lpstr>Open Sans</vt:lpstr>
      <vt:lpstr>Roboto Slab</vt:lpstr>
      <vt:lpstr>Work Sans</vt:lpstr>
      <vt:lpstr>pt serif</vt:lpstr>
      <vt:lpstr>Arial</vt:lpstr>
      <vt:lpstr>Lexend</vt:lpstr>
      <vt:lpstr>Roboto</vt:lpstr>
      <vt:lpstr>Heart &amp; Lungs Diagnostic Center by Slidesgo</vt:lpstr>
      <vt:lpstr>Projet IOT ECG &amp; Heart Monitoring System</vt:lpstr>
      <vt:lpstr>04</vt:lpstr>
      <vt:lpstr>Introduction</vt:lpstr>
      <vt:lpstr>02</vt:lpstr>
      <vt:lpstr>Problématique</vt:lpstr>
      <vt:lpstr>Solution</vt:lpstr>
      <vt:lpstr>Qu’est-ce qu’un électrocardiogramme</vt:lpstr>
      <vt:lpstr>Composants requis</vt:lpstr>
      <vt:lpstr>Présentation PowerPoint</vt:lpstr>
      <vt:lpstr>ESP32 DEVKIT V1 DOIT </vt:lpstr>
      <vt:lpstr>Le capteur ECG AD8232 </vt:lpstr>
      <vt:lpstr>03</vt:lpstr>
      <vt:lpstr>Montage électronique</vt:lpstr>
      <vt:lpstr>Présentation PowerPoint</vt:lpstr>
      <vt:lpstr>Placement du capteur ECG AD8232 sur le corps  </vt:lpstr>
      <vt:lpstr>Configuration Ubidots</vt:lpstr>
      <vt:lpstr>Céation d’un nouveau device</vt:lpstr>
      <vt:lpstr>Présentation PowerPoint</vt:lpstr>
      <vt:lpstr>Création du Dashboard</vt:lpstr>
      <vt:lpstr>Ajouter nouveau widget</vt:lpstr>
      <vt:lpstr>Arduino IDE</vt:lpstr>
      <vt:lpstr>Installation des bibliothèques nécessaire</vt:lpstr>
      <vt:lpstr>WiFi Credentials</vt:lpstr>
      <vt:lpstr>Uploading source code </vt:lpstr>
      <vt:lpstr>Visualisation des données sur la plateforme Ubidots</vt:lpstr>
      <vt:lpstr>Visualisation au chart</vt:lpstr>
      <vt:lpstr>Démo</vt:lpstr>
      <vt:lpstr>Conclusion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IOT ECG &amp; Heart Monitoring System</dc:title>
  <cp:lastModifiedBy>ibtihel kalthoum</cp:lastModifiedBy>
  <cp:revision>15</cp:revision>
  <dcterms:modified xsi:type="dcterms:W3CDTF">2023-02-20T19:16:18Z</dcterms:modified>
</cp:coreProperties>
</file>